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ppt/tags/tag1115.xml" ContentType="application/vnd.openxmlformats-officedocument.presentationml.tags+xml"/>
  <Override PartName="/ppt/notesSlides/notesSlide1065.xml" ContentType="application/vnd.openxmlformats-officedocument.presentationml.notesSlide+xml"/>
  <Override PartName="/ppt/tags/tag1116.xml" ContentType="application/vnd.openxmlformats-officedocument.presentationml.tags+xml"/>
  <Override PartName="/ppt/notesSlides/notesSlide1066.xml" ContentType="application/vnd.openxmlformats-officedocument.presentationml.notesSlide+xml"/>
  <Override PartName="/ppt/tags/tag1117.xml" ContentType="application/vnd.openxmlformats-officedocument.presentationml.tags+xml"/>
  <Override PartName="/ppt/notesSlides/notesSlide1067.xml" ContentType="application/vnd.openxmlformats-officedocument.presentationml.notesSlide+xml"/>
  <Override PartName="/ppt/tags/tag1118.xml" ContentType="application/vnd.openxmlformats-officedocument.presentationml.tags+xml"/>
  <Override PartName="/ppt/notesSlides/notesSlide1068.xml" ContentType="application/vnd.openxmlformats-officedocument.presentationml.notesSlide+xml"/>
  <Override PartName="/ppt/tags/tag1119.xml" ContentType="application/vnd.openxmlformats-officedocument.presentationml.tags+xml"/>
  <Override PartName="/ppt/notesSlides/notesSlide1069.xml" ContentType="application/vnd.openxmlformats-officedocument.presentationml.notesSlide+xml"/>
  <Override PartName="/ppt/tags/tag1120.xml" ContentType="application/vnd.openxmlformats-officedocument.presentationml.tags+xml"/>
  <Override PartName="/ppt/notesSlides/notesSlide1070.xml" ContentType="application/vnd.openxmlformats-officedocument.presentationml.notesSlide+xml"/>
  <Override PartName="/ppt/tags/tag1121.xml" ContentType="application/vnd.openxmlformats-officedocument.presentationml.tags+xml"/>
  <Override PartName="/ppt/notesSlides/notesSlide1071.xml" ContentType="application/vnd.openxmlformats-officedocument.presentationml.notesSlide+xml"/>
  <Override PartName="/ppt/tags/tag1122.xml" ContentType="application/vnd.openxmlformats-officedocument.presentationml.tags+xml"/>
  <Override PartName="/ppt/notesSlides/notesSlide1072.xml" ContentType="application/vnd.openxmlformats-officedocument.presentationml.notesSlide+xml"/>
  <Override PartName="/ppt/tags/tag1123.xml" ContentType="application/vnd.openxmlformats-officedocument.presentationml.tags+xml"/>
  <Override PartName="/ppt/notesSlides/notesSlide1073.xml" ContentType="application/vnd.openxmlformats-officedocument.presentationml.notesSlide+xml"/>
  <Override PartName="/ppt/tags/tag1124.xml" ContentType="application/vnd.openxmlformats-officedocument.presentationml.tags+xml"/>
  <Override PartName="/ppt/notesSlides/notesSlide1074.xml" ContentType="application/vnd.openxmlformats-officedocument.presentationml.notesSlide+xml"/>
  <Override PartName="/ppt/tags/tag1125.xml" ContentType="application/vnd.openxmlformats-officedocument.presentationml.tags+xml"/>
  <Override PartName="/ppt/notesSlides/notesSlide1075.xml" ContentType="application/vnd.openxmlformats-officedocument.presentationml.notesSlide+xml"/>
  <Override PartName="/ppt/tags/tag1126.xml" ContentType="application/vnd.openxmlformats-officedocument.presentationml.tags+xml"/>
  <Override PartName="/ppt/notesSlides/notesSlide1076.xml" ContentType="application/vnd.openxmlformats-officedocument.presentationml.notesSlide+xml"/>
  <Override PartName="/ppt/tags/tag1127.xml" ContentType="application/vnd.openxmlformats-officedocument.presentationml.tags+xml"/>
  <Override PartName="/ppt/notesSlides/notesSlide1077.xml" ContentType="application/vnd.openxmlformats-officedocument.presentationml.notesSlide+xml"/>
  <Override PartName="/ppt/tags/tag1128.xml" ContentType="application/vnd.openxmlformats-officedocument.presentationml.tags+xml"/>
  <Override PartName="/ppt/notesSlides/notesSlide1078.xml" ContentType="application/vnd.openxmlformats-officedocument.presentationml.notesSlide+xml"/>
  <Override PartName="/ppt/tags/tag1129.xml" ContentType="application/vnd.openxmlformats-officedocument.presentationml.tags+xml"/>
  <Override PartName="/ppt/notesSlides/notesSlide1079.xml" ContentType="application/vnd.openxmlformats-officedocument.presentationml.notesSlide+xml"/>
  <Override PartName="/ppt/tags/tag1130.xml" ContentType="application/vnd.openxmlformats-officedocument.presentationml.tags+xml"/>
  <Override PartName="/ppt/notesSlides/notesSlide1080.xml" ContentType="application/vnd.openxmlformats-officedocument.presentationml.notesSlide+xml"/>
  <Override PartName="/ppt/tags/tag1131.xml" ContentType="application/vnd.openxmlformats-officedocument.presentationml.tags+xml"/>
  <Override PartName="/ppt/notesSlides/notesSlide1081.xml" ContentType="application/vnd.openxmlformats-officedocument.presentationml.notesSlide+xml"/>
  <Override PartName="/ppt/tags/tag1132.xml" ContentType="application/vnd.openxmlformats-officedocument.presentationml.tags+xml"/>
  <Override PartName="/ppt/notesSlides/notesSlide1082.xml" ContentType="application/vnd.openxmlformats-officedocument.presentationml.notesSlide+xml"/>
  <Override PartName="/ppt/tags/tag1133.xml" ContentType="application/vnd.openxmlformats-officedocument.presentationml.tags+xml"/>
  <Override PartName="/ppt/notesSlides/notesSlide1083.xml" ContentType="application/vnd.openxmlformats-officedocument.presentationml.notesSlide+xml"/>
  <Override PartName="/ppt/tags/tag1134.xml" ContentType="application/vnd.openxmlformats-officedocument.presentationml.tags+xml"/>
  <Override PartName="/ppt/notesSlides/notesSlide1084.xml" ContentType="application/vnd.openxmlformats-officedocument.presentationml.notesSlide+xml"/>
  <Override PartName="/ppt/tags/tag1135.xml" ContentType="application/vnd.openxmlformats-officedocument.presentationml.tags+xml"/>
  <Override PartName="/ppt/notesSlides/notesSlide1085.xml" ContentType="application/vnd.openxmlformats-officedocument.presentationml.notesSlide+xml"/>
  <Override PartName="/ppt/tags/tag1136.xml" ContentType="application/vnd.openxmlformats-officedocument.presentationml.tags+xml"/>
  <Override PartName="/ppt/notesSlides/notesSlide1086.xml" ContentType="application/vnd.openxmlformats-officedocument.presentationml.notesSlide+xml"/>
  <Override PartName="/ppt/tags/tag1137.xml" ContentType="application/vnd.openxmlformats-officedocument.presentationml.tags+xml"/>
  <Override PartName="/ppt/notesSlides/notesSlide1087.xml" ContentType="application/vnd.openxmlformats-officedocument.presentationml.notesSlide+xml"/>
  <Override PartName="/ppt/tags/tag1138.xml" ContentType="application/vnd.openxmlformats-officedocument.presentationml.tags+xml"/>
  <Override PartName="/ppt/notesSlides/notesSlide1088.xml" ContentType="application/vnd.openxmlformats-officedocument.presentationml.notesSlide+xml"/>
  <Override PartName="/ppt/tags/tag1139.xml" ContentType="application/vnd.openxmlformats-officedocument.presentationml.tags+xml"/>
  <Override PartName="/ppt/notesSlides/notesSlide1089.xml" ContentType="application/vnd.openxmlformats-officedocument.presentationml.notesSlide+xml"/>
  <Override PartName="/ppt/tags/tag1140.xml" ContentType="application/vnd.openxmlformats-officedocument.presentationml.tags+xml"/>
  <Override PartName="/ppt/notesSlides/notesSlide1090.xml" ContentType="application/vnd.openxmlformats-officedocument.presentationml.notesSlide+xml"/>
  <Override PartName="/ppt/tags/tag1141.xml" ContentType="application/vnd.openxmlformats-officedocument.presentationml.tags+xml"/>
  <Override PartName="/ppt/notesSlides/notesSlide1091.xml" ContentType="application/vnd.openxmlformats-officedocument.presentationml.notesSlide+xml"/>
  <Override PartName="/ppt/tags/tag1142.xml" ContentType="application/vnd.openxmlformats-officedocument.presentationml.tags+xml"/>
  <Override PartName="/ppt/notesSlides/notesSlide1092.xml" ContentType="application/vnd.openxmlformats-officedocument.presentationml.notesSlide+xml"/>
  <Override PartName="/ppt/tags/tag1143.xml" ContentType="application/vnd.openxmlformats-officedocument.presentationml.tags+xml"/>
  <Override PartName="/ppt/notesSlides/notesSlide1093.xml" ContentType="application/vnd.openxmlformats-officedocument.presentationml.notesSlide+xml"/>
  <Override PartName="/ppt/tags/tag1144.xml" ContentType="application/vnd.openxmlformats-officedocument.presentationml.tags+xml"/>
  <Override PartName="/ppt/notesSlides/notesSlide1094.xml" ContentType="application/vnd.openxmlformats-officedocument.presentationml.notesSlide+xml"/>
  <Override PartName="/ppt/tags/tag1145.xml" ContentType="application/vnd.openxmlformats-officedocument.presentationml.tags+xml"/>
  <Override PartName="/ppt/notesSlides/notesSlide1095.xml" ContentType="application/vnd.openxmlformats-officedocument.presentationml.notesSlide+xml"/>
  <Override PartName="/ppt/tags/tag1146.xml" ContentType="application/vnd.openxmlformats-officedocument.presentationml.tags+xml"/>
  <Override PartName="/ppt/notesSlides/notesSlide1096.xml" ContentType="application/vnd.openxmlformats-officedocument.presentationml.notesSlide+xml"/>
  <Override PartName="/ppt/tags/tag1147.xml" ContentType="application/vnd.openxmlformats-officedocument.presentationml.tags+xml"/>
  <Override PartName="/ppt/notesSlides/notesSlide1097.xml" ContentType="application/vnd.openxmlformats-officedocument.presentationml.notesSlide+xml"/>
  <Override PartName="/ppt/tags/tag1148.xml" ContentType="application/vnd.openxmlformats-officedocument.presentationml.tags+xml"/>
  <Override PartName="/ppt/notesSlides/notesSlide1098.xml" ContentType="application/vnd.openxmlformats-officedocument.presentationml.notesSlide+xml"/>
  <Override PartName="/ppt/tags/tag1149.xml" ContentType="application/vnd.openxmlformats-officedocument.presentationml.tags+xml"/>
  <Override PartName="/ppt/notesSlides/notesSlide1099.xml" ContentType="application/vnd.openxmlformats-officedocument.presentationml.notesSlide+xml"/>
  <Override PartName="/ppt/tags/tag1150.xml" ContentType="application/vnd.openxmlformats-officedocument.presentationml.tags+xml"/>
  <Override PartName="/ppt/notesSlides/notesSlide1100.xml" ContentType="application/vnd.openxmlformats-officedocument.presentationml.notesSlide+xml"/>
  <Override PartName="/ppt/tags/tag1151.xml" ContentType="application/vnd.openxmlformats-officedocument.presentationml.tags+xml"/>
  <Override PartName="/ppt/notesSlides/notesSlide1101.xml" ContentType="application/vnd.openxmlformats-officedocument.presentationml.notesSlide+xml"/>
  <Override PartName="/ppt/tags/tag1152.xml" ContentType="application/vnd.openxmlformats-officedocument.presentationml.tags+xml"/>
  <Override PartName="/ppt/notesSlides/notesSlide1102.xml" ContentType="application/vnd.openxmlformats-officedocument.presentationml.notesSlide+xml"/>
  <Override PartName="/ppt/tags/tag1153.xml" ContentType="application/vnd.openxmlformats-officedocument.presentationml.tags+xml"/>
  <Override PartName="/ppt/notesSlides/notesSlide1103.xml" ContentType="application/vnd.openxmlformats-officedocument.presentationml.notesSlide+xml"/>
  <Override PartName="/ppt/tags/tag1154.xml" ContentType="application/vnd.openxmlformats-officedocument.presentationml.tags+xml"/>
  <Override PartName="/ppt/notesSlides/notesSlide1104.xml" ContentType="application/vnd.openxmlformats-officedocument.presentationml.notesSlide+xml"/>
  <Override PartName="/ppt/tags/tag1155.xml" ContentType="application/vnd.openxmlformats-officedocument.presentationml.tags+xml"/>
  <Override PartName="/ppt/notesSlides/notesSlide1105.xml" ContentType="application/vnd.openxmlformats-officedocument.presentationml.notesSlide+xml"/>
  <Override PartName="/ppt/tags/tag1156.xml" ContentType="application/vnd.openxmlformats-officedocument.presentationml.tags+xml"/>
  <Override PartName="/ppt/notesSlides/notesSlide1106.xml" ContentType="application/vnd.openxmlformats-officedocument.presentationml.notesSlide+xml"/>
  <Override PartName="/ppt/tags/tag1157.xml" ContentType="application/vnd.openxmlformats-officedocument.presentationml.tags+xml"/>
  <Override PartName="/ppt/notesSlides/notesSlide1107.xml" ContentType="application/vnd.openxmlformats-officedocument.presentationml.notesSlide+xml"/>
  <Override PartName="/ppt/tags/tag1158.xml" ContentType="application/vnd.openxmlformats-officedocument.presentationml.tags+xml"/>
  <Override PartName="/ppt/notesSlides/notesSlide1108.xml" ContentType="application/vnd.openxmlformats-officedocument.presentationml.notesSlide+xml"/>
  <Override PartName="/ppt/tags/tag1159.xml" ContentType="application/vnd.openxmlformats-officedocument.presentationml.tags+xml"/>
  <Override PartName="/ppt/notesSlides/notesSlide1109.xml" ContentType="application/vnd.openxmlformats-officedocument.presentationml.notesSlide+xml"/>
  <Override PartName="/ppt/tags/tag1160.xml" ContentType="application/vnd.openxmlformats-officedocument.presentationml.tags+xml"/>
  <Override PartName="/ppt/notesSlides/notesSlide1110.xml" ContentType="application/vnd.openxmlformats-officedocument.presentationml.notesSlide+xml"/>
  <Override PartName="/ppt/tags/tag1161.xml" ContentType="application/vnd.openxmlformats-officedocument.presentationml.tags+xml"/>
  <Override PartName="/ppt/notesSlides/notesSlide1111.xml" ContentType="application/vnd.openxmlformats-officedocument.presentationml.notesSlide+xml"/>
  <Override PartName="/ppt/tags/tag1162.xml" ContentType="application/vnd.openxmlformats-officedocument.presentationml.tags+xml"/>
  <Override PartName="/ppt/notesSlides/notesSlide1112.xml" ContentType="application/vnd.openxmlformats-officedocument.presentationml.notesSlide+xml"/>
  <Override PartName="/ppt/tags/tag1163.xml" ContentType="application/vnd.openxmlformats-officedocument.presentationml.tags+xml"/>
  <Override PartName="/ppt/notesSlides/notesSlide1113.xml" ContentType="application/vnd.openxmlformats-officedocument.presentationml.notesSlide+xml"/>
  <Override PartName="/ppt/tags/tag1164.xml" ContentType="application/vnd.openxmlformats-officedocument.presentationml.tags+xml"/>
  <Override PartName="/ppt/notesSlides/notesSlide1114.xml" ContentType="application/vnd.openxmlformats-officedocument.presentationml.notesSlide+xml"/>
  <Override PartName="/ppt/tags/tag1165.xml" ContentType="application/vnd.openxmlformats-officedocument.presentationml.tags+xml"/>
  <Override PartName="/ppt/notesSlides/notesSlide1115.xml" ContentType="application/vnd.openxmlformats-officedocument.presentationml.notesSlide+xml"/>
  <Override PartName="/ppt/tags/tag1166.xml" ContentType="application/vnd.openxmlformats-officedocument.presentationml.tags+xml"/>
  <Override PartName="/ppt/notesSlides/notesSlide1116.xml" ContentType="application/vnd.openxmlformats-officedocument.presentationml.notesSlide+xml"/>
  <Override PartName="/ppt/tags/tag1167.xml" ContentType="application/vnd.openxmlformats-officedocument.presentationml.tags+xml"/>
  <Override PartName="/ppt/notesSlides/notesSlide1117.xml" ContentType="application/vnd.openxmlformats-officedocument.presentationml.notesSlide+xml"/>
  <Override PartName="/ppt/tags/tag1168.xml" ContentType="application/vnd.openxmlformats-officedocument.presentationml.tags+xml"/>
  <Override PartName="/ppt/notesSlides/notesSlide1118.xml" ContentType="application/vnd.openxmlformats-officedocument.presentationml.notesSlide+xml"/>
  <Override PartName="/ppt/tags/tag1169.xml" ContentType="application/vnd.openxmlformats-officedocument.presentationml.tags+xml"/>
  <Override PartName="/ppt/notesSlides/notesSlide1119.xml" ContentType="application/vnd.openxmlformats-officedocument.presentationml.notesSlide+xml"/>
  <Override PartName="/ppt/tags/tag1170.xml" ContentType="application/vnd.openxmlformats-officedocument.presentationml.tags+xml"/>
  <Override PartName="/ppt/notesSlides/notesSlide1120.xml" ContentType="application/vnd.openxmlformats-officedocument.presentationml.notesSlide+xml"/>
  <Override PartName="/ppt/tags/tag1171.xml" ContentType="application/vnd.openxmlformats-officedocument.presentationml.tags+xml"/>
  <Override PartName="/ppt/notesSlides/notesSlide1121.xml" ContentType="application/vnd.openxmlformats-officedocument.presentationml.notesSlide+xml"/>
  <Override PartName="/ppt/tags/tag1172.xml" ContentType="application/vnd.openxmlformats-officedocument.presentationml.tags+xml"/>
  <Override PartName="/ppt/notesSlides/notesSlide1122.xml" ContentType="application/vnd.openxmlformats-officedocument.presentationml.notesSlide+xml"/>
  <Override PartName="/ppt/tags/tag1173.xml" ContentType="application/vnd.openxmlformats-officedocument.presentationml.tags+xml"/>
  <Override PartName="/ppt/notesSlides/notesSlide1123.xml" ContentType="application/vnd.openxmlformats-officedocument.presentationml.notesSlide+xml"/>
  <Override PartName="/ppt/tags/tag1174.xml" ContentType="application/vnd.openxmlformats-officedocument.presentationml.tags+xml"/>
  <Override PartName="/ppt/notesSlides/notesSlide1124.xml" ContentType="application/vnd.openxmlformats-officedocument.presentationml.notesSlide+xml"/>
  <Override PartName="/ppt/tags/tag1175.xml" ContentType="application/vnd.openxmlformats-officedocument.presentationml.tags+xml"/>
  <Override PartName="/ppt/notesSlides/notesSlide1125.xml" ContentType="application/vnd.openxmlformats-officedocument.presentationml.notesSlide+xml"/>
  <Override PartName="/ppt/tags/tag1176.xml" ContentType="application/vnd.openxmlformats-officedocument.presentationml.tags+xml"/>
  <Override PartName="/ppt/notesSlides/notesSlide1126.xml" ContentType="application/vnd.openxmlformats-officedocument.presentationml.notesSlide+xml"/>
  <Override PartName="/ppt/tags/tag1177.xml" ContentType="application/vnd.openxmlformats-officedocument.presentationml.tags+xml"/>
  <Override PartName="/ppt/notesSlides/notesSlide1127.xml" ContentType="application/vnd.openxmlformats-officedocument.presentationml.notesSlide+xml"/>
  <Override PartName="/ppt/tags/tag1178.xml" ContentType="application/vnd.openxmlformats-officedocument.presentationml.tags+xml"/>
  <Override PartName="/ppt/notesSlides/notesSlide1128.xml" ContentType="application/vnd.openxmlformats-officedocument.presentationml.notesSlide+xml"/>
  <Override PartName="/ppt/tags/tag1179.xml" ContentType="application/vnd.openxmlformats-officedocument.presentationml.tags+xml"/>
  <Override PartName="/ppt/notesSlides/notesSlide1129.xml" ContentType="application/vnd.openxmlformats-officedocument.presentationml.notesSlide+xml"/>
  <Override PartName="/ppt/tags/tag1180.xml" ContentType="application/vnd.openxmlformats-officedocument.presentationml.tags+xml"/>
  <Override PartName="/ppt/notesSlides/notesSlide1130.xml" ContentType="application/vnd.openxmlformats-officedocument.presentationml.notesSlide+xml"/>
  <Override PartName="/ppt/tags/tag1181.xml" ContentType="application/vnd.openxmlformats-officedocument.presentationml.tags+xml"/>
  <Override PartName="/ppt/notesSlides/notesSlide1131.xml" ContentType="application/vnd.openxmlformats-officedocument.presentationml.notesSlide+xml"/>
  <Override PartName="/ppt/tags/tag1182.xml" ContentType="application/vnd.openxmlformats-officedocument.presentationml.tags+xml"/>
  <Override PartName="/ppt/notesSlides/notesSlide1132.xml" ContentType="application/vnd.openxmlformats-officedocument.presentationml.notesSlide+xml"/>
  <Override PartName="/ppt/tags/tag1183.xml" ContentType="application/vnd.openxmlformats-officedocument.presentationml.tags+xml"/>
  <Override PartName="/ppt/notesSlides/notesSlide1133.xml" ContentType="application/vnd.openxmlformats-officedocument.presentationml.notesSlide+xml"/>
  <Override PartName="/ppt/tags/tag1184.xml" ContentType="application/vnd.openxmlformats-officedocument.presentationml.tags+xml"/>
  <Override PartName="/ppt/notesSlides/notesSlide1134.xml" ContentType="application/vnd.openxmlformats-officedocument.presentationml.notesSlide+xml"/>
  <Override PartName="/ppt/tags/tag1185.xml" ContentType="application/vnd.openxmlformats-officedocument.presentationml.tags+xml"/>
  <Override PartName="/ppt/notesSlides/notesSlide1135.xml" ContentType="application/vnd.openxmlformats-officedocument.presentationml.notesSlide+xml"/>
  <Override PartName="/ppt/tags/tag1186.xml" ContentType="application/vnd.openxmlformats-officedocument.presentationml.tags+xml"/>
  <Override PartName="/ppt/notesSlides/notesSlide1136.xml" ContentType="application/vnd.openxmlformats-officedocument.presentationml.notesSlide+xml"/>
  <Override PartName="/ppt/tags/tag1187.xml" ContentType="application/vnd.openxmlformats-officedocument.presentationml.tags+xml"/>
  <Override PartName="/ppt/notesSlides/notesSlide1137.xml" ContentType="application/vnd.openxmlformats-officedocument.presentationml.notesSlide+xml"/>
  <Override PartName="/ppt/tags/tag1188.xml" ContentType="application/vnd.openxmlformats-officedocument.presentationml.tags+xml"/>
  <Override PartName="/ppt/notesSlides/notesSlide1138.xml" ContentType="application/vnd.openxmlformats-officedocument.presentationml.notesSlide+xml"/>
  <Override PartName="/ppt/tags/tag1189.xml" ContentType="application/vnd.openxmlformats-officedocument.presentationml.tags+xml"/>
  <Override PartName="/ppt/notesSlides/notesSlide1139.xml" ContentType="application/vnd.openxmlformats-officedocument.presentationml.notesSlide+xml"/>
  <Override PartName="/ppt/tags/tag1190.xml" ContentType="application/vnd.openxmlformats-officedocument.presentationml.tags+xml"/>
  <Override PartName="/ppt/notesSlides/notesSlide1140.xml" ContentType="application/vnd.openxmlformats-officedocument.presentationml.notesSlide+xml"/>
  <Override PartName="/ppt/tags/tag1191.xml" ContentType="application/vnd.openxmlformats-officedocument.presentationml.tags+xml"/>
  <Override PartName="/ppt/notesSlides/notesSlide1141.xml" ContentType="application/vnd.openxmlformats-officedocument.presentationml.notesSlide+xml"/>
  <Override PartName="/ppt/tags/tag1192.xml" ContentType="application/vnd.openxmlformats-officedocument.presentationml.tags+xml"/>
  <Override PartName="/ppt/notesSlides/notesSlide1142.xml" ContentType="application/vnd.openxmlformats-officedocument.presentationml.notesSlide+xml"/>
  <Override PartName="/ppt/tags/tag1193.xml" ContentType="application/vnd.openxmlformats-officedocument.presentationml.tags+xml"/>
  <Override PartName="/ppt/notesSlides/notesSlide1143.xml" ContentType="application/vnd.openxmlformats-officedocument.presentationml.notesSlide+xml"/>
  <Override PartName="/ppt/tags/tag1194.xml" ContentType="application/vnd.openxmlformats-officedocument.presentationml.tags+xml"/>
  <Override PartName="/ppt/notesSlides/notesSlide1144.xml" ContentType="application/vnd.openxmlformats-officedocument.presentationml.notesSlide+xml"/>
  <Override PartName="/ppt/tags/tag1195.xml" ContentType="application/vnd.openxmlformats-officedocument.presentationml.tags+xml"/>
  <Override PartName="/ppt/notesSlides/notesSlide1145.xml" ContentType="application/vnd.openxmlformats-officedocument.presentationml.notesSlide+xml"/>
  <Override PartName="/ppt/tags/tag1196.xml" ContentType="application/vnd.openxmlformats-officedocument.presentationml.tags+xml"/>
  <Override PartName="/ppt/notesSlides/notesSlide1146.xml" ContentType="application/vnd.openxmlformats-officedocument.presentationml.notesSlide+xml"/>
  <Override PartName="/ppt/tags/tag1197.xml" ContentType="application/vnd.openxmlformats-officedocument.presentationml.tags+xml"/>
  <Override PartName="/ppt/notesSlides/notesSlide1147.xml" ContentType="application/vnd.openxmlformats-officedocument.presentationml.notesSlide+xml"/>
  <Override PartName="/ppt/tags/tag1198.xml" ContentType="application/vnd.openxmlformats-officedocument.presentationml.tags+xml"/>
  <Override PartName="/ppt/notesSlides/notesSlide1148.xml" ContentType="application/vnd.openxmlformats-officedocument.presentationml.notesSlide+xml"/>
  <Override PartName="/ppt/tags/tag1199.xml" ContentType="application/vnd.openxmlformats-officedocument.presentationml.tags+xml"/>
  <Override PartName="/ppt/notesSlides/notesSlide1149.xml" ContentType="application/vnd.openxmlformats-officedocument.presentationml.notesSlide+xml"/>
  <Override PartName="/ppt/tags/tag1200.xml" ContentType="application/vnd.openxmlformats-officedocument.presentationml.tags+xml"/>
  <Override PartName="/ppt/notesSlides/notesSlide1150.xml" ContentType="application/vnd.openxmlformats-officedocument.presentationml.notesSlide+xml"/>
  <Override PartName="/ppt/tags/tag1201.xml" ContentType="application/vnd.openxmlformats-officedocument.presentationml.tags+xml"/>
  <Override PartName="/ppt/notesSlides/notesSlide1151.xml" ContentType="application/vnd.openxmlformats-officedocument.presentationml.notesSlide+xml"/>
  <Override PartName="/ppt/tags/tag1202.xml" ContentType="application/vnd.openxmlformats-officedocument.presentationml.tags+xml"/>
  <Override PartName="/ppt/notesSlides/notesSlide1152.xml" ContentType="application/vnd.openxmlformats-officedocument.presentationml.notesSlide+xml"/>
  <Override PartName="/ppt/tags/tag1203.xml" ContentType="application/vnd.openxmlformats-officedocument.presentationml.tags+xml"/>
  <Override PartName="/ppt/notesSlides/notesSlide1153.xml" ContentType="application/vnd.openxmlformats-officedocument.presentationml.notesSlide+xml"/>
  <Override PartName="/ppt/tags/tag1204.xml" ContentType="application/vnd.openxmlformats-officedocument.presentationml.tags+xml"/>
  <Override PartName="/ppt/notesSlides/notesSlide1154.xml" ContentType="application/vnd.openxmlformats-officedocument.presentationml.notesSlide+xml"/>
  <Override PartName="/ppt/tags/tag1205.xml" ContentType="application/vnd.openxmlformats-officedocument.presentationml.tags+xml"/>
  <Override PartName="/ppt/notesSlides/notesSlide1155.xml" ContentType="application/vnd.openxmlformats-officedocument.presentationml.notesSlide+xml"/>
  <Override PartName="/ppt/tags/tag1206.xml" ContentType="application/vnd.openxmlformats-officedocument.presentationml.tags+xml"/>
  <Override PartName="/ppt/notesSlides/notesSlide1156.xml" ContentType="application/vnd.openxmlformats-officedocument.presentationml.notesSlide+xml"/>
  <Override PartName="/ppt/tags/tag1207.xml" ContentType="application/vnd.openxmlformats-officedocument.presentationml.tags+xml"/>
  <Override PartName="/ppt/notesSlides/notesSlide1157.xml" ContentType="application/vnd.openxmlformats-officedocument.presentationml.notesSlide+xml"/>
  <Override PartName="/ppt/tags/tag1208.xml" ContentType="application/vnd.openxmlformats-officedocument.presentationml.tags+xml"/>
  <Override PartName="/ppt/notesSlides/notesSlide1158.xml" ContentType="application/vnd.openxmlformats-officedocument.presentationml.notesSlide+xml"/>
  <Override PartName="/ppt/tags/tag1209.xml" ContentType="application/vnd.openxmlformats-officedocument.presentationml.tags+xml"/>
  <Override PartName="/ppt/notesSlides/notesSlide1159.xml" ContentType="application/vnd.openxmlformats-officedocument.presentationml.notesSlide+xml"/>
  <Override PartName="/ppt/tags/tag1210.xml" ContentType="application/vnd.openxmlformats-officedocument.presentationml.tags+xml"/>
  <Override PartName="/ppt/notesSlides/notesSlide1160.xml" ContentType="application/vnd.openxmlformats-officedocument.presentationml.notesSlide+xml"/>
  <Override PartName="/ppt/tags/tag1211.xml" ContentType="application/vnd.openxmlformats-officedocument.presentationml.tags+xml"/>
  <Override PartName="/ppt/notesSlides/notesSlide1161.xml" ContentType="application/vnd.openxmlformats-officedocument.presentationml.notesSlide+xml"/>
  <Override PartName="/ppt/tags/tag1212.xml" ContentType="application/vnd.openxmlformats-officedocument.presentationml.tags+xml"/>
  <Override PartName="/ppt/notesSlides/notesSlide1162.xml" ContentType="application/vnd.openxmlformats-officedocument.presentationml.notesSlide+xml"/>
  <Override PartName="/ppt/tags/tag1213.xml" ContentType="application/vnd.openxmlformats-officedocument.presentationml.tags+xml"/>
  <Override PartName="/ppt/notesSlides/notesSlide1163.xml" ContentType="application/vnd.openxmlformats-officedocument.presentationml.notesSlide+xml"/>
  <Override PartName="/ppt/tags/tag1214.xml" ContentType="application/vnd.openxmlformats-officedocument.presentationml.tags+xml"/>
  <Override PartName="/ppt/notesSlides/notesSlide1164.xml" ContentType="application/vnd.openxmlformats-officedocument.presentationml.notesSlide+xml"/>
  <Override PartName="/ppt/tags/tag1215.xml" ContentType="application/vnd.openxmlformats-officedocument.presentationml.tags+xml"/>
  <Override PartName="/ppt/notesSlides/notesSlide1165.xml" ContentType="application/vnd.openxmlformats-officedocument.presentationml.notesSlide+xml"/>
  <Override PartName="/ppt/tags/tag1216.xml" ContentType="application/vnd.openxmlformats-officedocument.presentationml.tags+xml"/>
  <Override PartName="/ppt/notesSlides/notesSlide1166.xml" ContentType="application/vnd.openxmlformats-officedocument.presentationml.notesSlide+xml"/>
  <Override PartName="/ppt/tags/tag1217.xml" ContentType="application/vnd.openxmlformats-officedocument.presentationml.tags+xml"/>
  <Override PartName="/ppt/notesSlides/notesSlide1167.xml" ContentType="application/vnd.openxmlformats-officedocument.presentationml.notesSlide+xml"/>
  <Override PartName="/ppt/tags/tag1218.xml" ContentType="application/vnd.openxmlformats-officedocument.presentationml.tags+xml"/>
  <Override PartName="/ppt/notesSlides/notesSlide1168.xml" ContentType="application/vnd.openxmlformats-officedocument.presentationml.notesSlide+xml"/>
  <Override PartName="/ppt/tags/tag1219.xml" ContentType="application/vnd.openxmlformats-officedocument.presentationml.tags+xml"/>
  <Override PartName="/ppt/notesSlides/notesSlide1169.xml" ContentType="application/vnd.openxmlformats-officedocument.presentationml.notesSlide+xml"/>
  <Override PartName="/ppt/tags/tag1220.xml" ContentType="application/vnd.openxmlformats-officedocument.presentationml.tags+xml"/>
  <Override PartName="/ppt/notesSlides/notesSlide1170.xml" ContentType="application/vnd.openxmlformats-officedocument.presentationml.notesSlide+xml"/>
  <Override PartName="/ppt/tags/tag1221.xml" ContentType="application/vnd.openxmlformats-officedocument.presentationml.tags+xml"/>
  <Override PartName="/ppt/notesSlides/notesSlide1171.xml" ContentType="application/vnd.openxmlformats-officedocument.presentationml.notesSlide+xml"/>
  <Override PartName="/ppt/tags/tag1222.xml" ContentType="application/vnd.openxmlformats-officedocument.presentationml.tags+xml"/>
  <Override PartName="/ppt/notesSlides/notesSlide1172.xml" ContentType="application/vnd.openxmlformats-officedocument.presentationml.notesSlide+xml"/>
  <Override PartName="/ppt/tags/tag1223.xml" ContentType="application/vnd.openxmlformats-officedocument.presentationml.tags+xml"/>
  <Override PartName="/ppt/notesSlides/notesSlide1173.xml" ContentType="application/vnd.openxmlformats-officedocument.presentationml.notesSlide+xml"/>
  <Override PartName="/ppt/tags/tag1224.xml" ContentType="application/vnd.openxmlformats-officedocument.presentationml.tags+xml"/>
  <Override PartName="/ppt/notesSlides/notesSlide1174.xml" ContentType="application/vnd.openxmlformats-officedocument.presentationml.notesSlide+xml"/>
  <Override PartName="/ppt/tags/tag1225.xml" ContentType="application/vnd.openxmlformats-officedocument.presentationml.tags+xml"/>
  <Override PartName="/ppt/notesSlides/notesSlide1175.xml" ContentType="application/vnd.openxmlformats-officedocument.presentationml.notesSlide+xml"/>
  <Override PartName="/ppt/tags/tag1226.xml" ContentType="application/vnd.openxmlformats-officedocument.presentationml.tags+xml"/>
  <Override PartName="/ppt/notesSlides/notesSlide1176.xml" ContentType="application/vnd.openxmlformats-officedocument.presentationml.notesSlide+xml"/>
  <Override PartName="/ppt/tags/tag1227.xml" ContentType="application/vnd.openxmlformats-officedocument.presentationml.tags+xml"/>
  <Override PartName="/ppt/notesSlides/notesSlide1177.xml" ContentType="application/vnd.openxmlformats-officedocument.presentationml.notesSlide+xml"/>
  <Override PartName="/ppt/tags/tag1228.xml" ContentType="application/vnd.openxmlformats-officedocument.presentationml.tags+xml"/>
  <Override PartName="/ppt/notesSlides/notesSlide1178.xml" ContentType="application/vnd.openxmlformats-officedocument.presentationml.notesSlide+xml"/>
  <Override PartName="/ppt/tags/tag1229.xml" ContentType="application/vnd.openxmlformats-officedocument.presentationml.tags+xml"/>
  <Override PartName="/ppt/notesSlides/notesSlide1179.xml" ContentType="application/vnd.openxmlformats-officedocument.presentationml.notesSlide+xml"/>
  <Override PartName="/ppt/tags/tag1230.xml" ContentType="application/vnd.openxmlformats-officedocument.presentationml.tags+xml"/>
  <Override PartName="/ppt/notesSlides/notesSlide1180.xml" ContentType="application/vnd.openxmlformats-officedocument.presentationml.notesSlide+xml"/>
  <Override PartName="/ppt/tags/tag1231.xml" ContentType="application/vnd.openxmlformats-officedocument.presentationml.tags+xml"/>
  <Override PartName="/ppt/notesSlides/notesSlide1181.xml" ContentType="application/vnd.openxmlformats-officedocument.presentationml.notesSlide+xml"/>
  <Override PartName="/ppt/tags/tag1232.xml" ContentType="application/vnd.openxmlformats-officedocument.presentationml.tags+xml"/>
  <Override PartName="/ppt/notesSlides/notesSlide1182.xml" ContentType="application/vnd.openxmlformats-officedocument.presentationml.notesSlide+xml"/>
  <Override PartName="/ppt/tags/tag1233.xml" ContentType="application/vnd.openxmlformats-officedocument.presentationml.tags+xml"/>
  <Override PartName="/ppt/notesSlides/notesSlide1183.xml" ContentType="application/vnd.openxmlformats-officedocument.presentationml.notesSlide+xml"/>
  <Override PartName="/ppt/tags/tag1234.xml" ContentType="application/vnd.openxmlformats-officedocument.presentationml.tags+xml"/>
  <Override PartName="/ppt/notesSlides/notesSlide1184.xml" ContentType="application/vnd.openxmlformats-officedocument.presentationml.notesSlide+xml"/>
  <Override PartName="/ppt/tags/tag1235.xml" ContentType="application/vnd.openxmlformats-officedocument.presentationml.tags+xml"/>
  <Override PartName="/ppt/notesSlides/notesSlide1185.xml" ContentType="application/vnd.openxmlformats-officedocument.presentationml.notesSlide+xml"/>
  <Override PartName="/ppt/tags/tag1236.xml" ContentType="application/vnd.openxmlformats-officedocument.presentationml.tags+xml"/>
  <Override PartName="/ppt/notesSlides/notesSlide1186.xml" ContentType="application/vnd.openxmlformats-officedocument.presentationml.notesSlide+xml"/>
  <Override PartName="/ppt/tags/tag1237.xml" ContentType="application/vnd.openxmlformats-officedocument.presentationml.tags+xml"/>
  <Override PartName="/ppt/notesSlides/notesSlide1187.xml" ContentType="application/vnd.openxmlformats-officedocument.presentationml.notesSlide+xml"/>
  <Override PartName="/ppt/tags/tag1238.xml" ContentType="application/vnd.openxmlformats-officedocument.presentationml.tags+xml"/>
  <Override PartName="/ppt/notesSlides/notesSlide1188.xml" ContentType="application/vnd.openxmlformats-officedocument.presentationml.notesSlide+xml"/>
  <Override PartName="/ppt/tags/tag1239.xml" ContentType="application/vnd.openxmlformats-officedocument.presentationml.tags+xml"/>
  <Override PartName="/ppt/notesSlides/notesSlide1189.xml" ContentType="application/vnd.openxmlformats-officedocument.presentationml.notesSlide+xml"/>
  <Override PartName="/ppt/tags/tag1240.xml" ContentType="application/vnd.openxmlformats-officedocument.presentationml.tags+xml"/>
  <Override PartName="/ppt/notesSlides/notesSlide1190.xml" ContentType="application/vnd.openxmlformats-officedocument.presentationml.notesSlide+xml"/>
  <Override PartName="/ppt/tags/tag1241.xml" ContentType="application/vnd.openxmlformats-officedocument.presentationml.tags+xml"/>
  <Override PartName="/ppt/notesSlides/notesSlide1191.xml" ContentType="application/vnd.openxmlformats-officedocument.presentationml.notesSlide+xml"/>
  <Override PartName="/ppt/tags/tag1242.xml" ContentType="application/vnd.openxmlformats-officedocument.presentationml.tags+xml"/>
  <Override PartName="/ppt/notesSlides/notesSlide1192.xml" ContentType="application/vnd.openxmlformats-officedocument.presentationml.notesSlide+xml"/>
  <Override PartName="/ppt/tags/tag1243.xml" ContentType="application/vnd.openxmlformats-officedocument.presentationml.tags+xml"/>
  <Override PartName="/ppt/notesSlides/notesSlide1193.xml" ContentType="application/vnd.openxmlformats-officedocument.presentationml.notesSlide+xml"/>
  <Override PartName="/ppt/tags/tag1244.xml" ContentType="application/vnd.openxmlformats-officedocument.presentationml.tags+xml"/>
  <Override PartName="/ppt/notesSlides/notesSlide1194.xml" ContentType="application/vnd.openxmlformats-officedocument.presentationml.notesSlide+xml"/>
  <Override PartName="/ppt/tags/tag1245.xml" ContentType="application/vnd.openxmlformats-officedocument.presentationml.tags+xml"/>
  <Override PartName="/ppt/notesSlides/notesSlide1195.xml" ContentType="application/vnd.openxmlformats-officedocument.presentationml.notesSlide+xml"/>
  <Override PartName="/ppt/tags/tag1246.xml" ContentType="application/vnd.openxmlformats-officedocument.presentationml.tags+xml"/>
  <Override PartName="/ppt/notesSlides/notesSlide1196.xml" ContentType="application/vnd.openxmlformats-officedocument.presentationml.notesSlide+xml"/>
  <Override PartName="/ppt/tags/tag1247.xml" ContentType="application/vnd.openxmlformats-officedocument.presentationml.tags+xml"/>
  <Override PartName="/ppt/notesSlides/notesSlide1197.xml" ContentType="application/vnd.openxmlformats-officedocument.presentationml.notesSlide+xml"/>
  <Override PartName="/ppt/tags/tag1248.xml" ContentType="application/vnd.openxmlformats-officedocument.presentationml.tags+xml"/>
  <Override PartName="/ppt/notesSlides/notesSlide1198.xml" ContentType="application/vnd.openxmlformats-officedocument.presentationml.notesSlide+xml"/>
  <Override PartName="/ppt/tags/tag1249.xml" ContentType="application/vnd.openxmlformats-officedocument.presentationml.tags+xml"/>
  <Override PartName="/ppt/notesSlides/notesSlide1199.xml" ContentType="application/vnd.openxmlformats-officedocument.presentationml.notesSlide+xml"/>
  <Override PartName="/ppt/tags/tag1250.xml" ContentType="application/vnd.openxmlformats-officedocument.presentationml.tags+xml"/>
  <Override PartName="/ppt/notesSlides/notesSlide1200.xml" ContentType="application/vnd.openxmlformats-officedocument.presentationml.notesSlide+xml"/>
  <Override PartName="/ppt/tags/tag1251.xml" ContentType="application/vnd.openxmlformats-officedocument.presentationml.tags+xml"/>
  <Override PartName="/ppt/notesSlides/notesSlide1201.xml" ContentType="application/vnd.openxmlformats-officedocument.presentationml.notesSlide+xml"/>
  <Override PartName="/ppt/tags/tag1252.xml" ContentType="application/vnd.openxmlformats-officedocument.presentationml.tags+xml"/>
  <Override PartName="/ppt/notesSlides/notesSlide1202.xml" ContentType="application/vnd.openxmlformats-officedocument.presentationml.notesSlide+xml"/>
  <Override PartName="/ppt/tags/tag1253.xml" ContentType="application/vnd.openxmlformats-officedocument.presentationml.tags+xml"/>
  <Override PartName="/ppt/notesSlides/notesSlide1203.xml" ContentType="application/vnd.openxmlformats-officedocument.presentationml.notesSlide+xml"/>
  <Override PartName="/ppt/tags/tag1254.xml" ContentType="application/vnd.openxmlformats-officedocument.presentationml.tags+xml"/>
  <Override PartName="/ppt/notesSlides/notesSlide1204.xml" ContentType="application/vnd.openxmlformats-officedocument.presentationml.notesSlide+xml"/>
  <Override PartName="/ppt/tags/tag1255.xml" ContentType="application/vnd.openxmlformats-officedocument.presentationml.tags+xml"/>
  <Override PartName="/ppt/notesSlides/notesSlide1205.xml" ContentType="application/vnd.openxmlformats-officedocument.presentationml.notesSlide+xml"/>
  <Override PartName="/ppt/tags/tag1256.xml" ContentType="application/vnd.openxmlformats-officedocument.presentationml.tags+xml"/>
  <Override PartName="/ppt/notesSlides/notesSlide1206.xml" ContentType="application/vnd.openxmlformats-officedocument.presentationml.notesSlide+xml"/>
  <Override PartName="/ppt/tags/tag1257.xml" ContentType="application/vnd.openxmlformats-officedocument.presentationml.tags+xml"/>
  <Override PartName="/ppt/notesSlides/notesSlide1207.xml" ContentType="application/vnd.openxmlformats-officedocument.presentationml.notesSlide+xml"/>
  <Override PartName="/ppt/tags/tag1258.xml" ContentType="application/vnd.openxmlformats-officedocument.presentationml.tags+xml"/>
  <Override PartName="/ppt/notesSlides/notesSlide1208.xml" ContentType="application/vnd.openxmlformats-officedocument.presentationml.notesSlide+xml"/>
  <Override PartName="/ppt/tags/tag1259.xml" ContentType="application/vnd.openxmlformats-officedocument.presentationml.tags+xml"/>
  <Override PartName="/ppt/notesSlides/notesSlide1209.xml" ContentType="application/vnd.openxmlformats-officedocument.presentationml.notesSlide+xml"/>
  <Override PartName="/ppt/tags/tag1260.xml" ContentType="application/vnd.openxmlformats-officedocument.presentationml.tags+xml"/>
  <Override PartName="/ppt/notesSlides/notesSlide1210.xml" ContentType="application/vnd.openxmlformats-officedocument.presentationml.notesSlide+xml"/>
  <Override PartName="/ppt/tags/tag1261.xml" ContentType="application/vnd.openxmlformats-officedocument.presentationml.tags+xml"/>
  <Override PartName="/ppt/notesSlides/notesSlide1211.xml" ContentType="application/vnd.openxmlformats-officedocument.presentationml.notesSlide+xml"/>
  <Override PartName="/ppt/tags/tag1262.xml" ContentType="application/vnd.openxmlformats-officedocument.presentationml.tags+xml"/>
  <Override PartName="/ppt/notesSlides/notesSlide1212.xml" ContentType="application/vnd.openxmlformats-officedocument.presentationml.notesSlide+xml"/>
  <Override PartName="/ppt/tags/tag1263.xml" ContentType="application/vnd.openxmlformats-officedocument.presentationml.tags+xml"/>
  <Override PartName="/ppt/notesSlides/notesSlide1213.xml" ContentType="application/vnd.openxmlformats-officedocument.presentationml.notesSlide+xml"/>
  <Override PartName="/ppt/tags/tag1264.xml" ContentType="application/vnd.openxmlformats-officedocument.presentationml.tags+xml"/>
  <Override PartName="/ppt/notesSlides/notesSlide1214.xml" ContentType="application/vnd.openxmlformats-officedocument.presentationml.notesSlide+xml"/>
  <Override PartName="/ppt/tags/tag1265.xml" ContentType="application/vnd.openxmlformats-officedocument.presentationml.tags+xml"/>
  <Override PartName="/ppt/notesSlides/notesSlide1215.xml" ContentType="application/vnd.openxmlformats-officedocument.presentationml.notesSlide+xml"/>
  <Override PartName="/ppt/tags/tag1266.xml" ContentType="application/vnd.openxmlformats-officedocument.presentationml.tags+xml"/>
  <Override PartName="/ppt/notesSlides/notesSlide1216.xml" ContentType="application/vnd.openxmlformats-officedocument.presentationml.notesSlide+xml"/>
  <Override PartName="/ppt/tags/tag1267.xml" ContentType="application/vnd.openxmlformats-officedocument.presentationml.tags+xml"/>
  <Override PartName="/ppt/notesSlides/notesSlide1217.xml" ContentType="application/vnd.openxmlformats-officedocument.presentationml.notesSlide+xml"/>
  <Override PartName="/ppt/tags/tag1268.xml" ContentType="application/vnd.openxmlformats-officedocument.presentationml.tags+xml"/>
  <Override PartName="/ppt/notesSlides/notesSlide1218.xml" ContentType="application/vnd.openxmlformats-officedocument.presentationml.notesSlide+xml"/>
  <Override PartName="/ppt/tags/tag1269.xml" ContentType="application/vnd.openxmlformats-officedocument.presentationml.tags+xml"/>
  <Override PartName="/ppt/notesSlides/notesSlide1219.xml" ContentType="application/vnd.openxmlformats-officedocument.presentationml.notesSlide+xml"/>
  <Override PartName="/ppt/tags/tag1270.xml" ContentType="application/vnd.openxmlformats-officedocument.presentationml.tags+xml"/>
  <Override PartName="/ppt/notesSlides/notesSlide1220.xml" ContentType="application/vnd.openxmlformats-officedocument.presentationml.notesSlide+xml"/>
  <Override PartName="/ppt/tags/tag1271.xml" ContentType="application/vnd.openxmlformats-officedocument.presentationml.tags+xml"/>
  <Override PartName="/ppt/notesSlides/notesSlide1221.xml" ContentType="application/vnd.openxmlformats-officedocument.presentationml.notesSlide+xml"/>
  <Override PartName="/ppt/tags/tag1272.xml" ContentType="application/vnd.openxmlformats-officedocument.presentationml.tags+xml"/>
  <Override PartName="/ppt/notesSlides/notesSlide1222.xml" ContentType="application/vnd.openxmlformats-officedocument.presentationml.notesSlide+xml"/>
  <Override PartName="/ppt/tags/tag1273.xml" ContentType="application/vnd.openxmlformats-officedocument.presentationml.tags+xml"/>
  <Override PartName="/ppt/notesSlides/notesSlide1223.xml" ContentType="application/vnd.openxmlformats-officedocument.presentationml.notesSlide+xml"/>
  <Override PartName="/ppt/tags/tag1274.xml" ContentType="application/vnd.openxmlformats-officedocument.presentationml.tags+xml"/>
  <Override PartName="/ppt/notesSlides/notesSlide1224.xml" ContentType="application/vnd.openxmlformats-officedocument.presentationml.notesSlide+xml"/>
  <Override PartName="/ppt/tags/tag1275.xml" ContentType="application/vnd.openxmlformats-officedocument.presentationml.tags+xml"/>
  <Override PartName="/ppt/notesSlides/notesSlide1225.xml" ContentType="application/vnd.openxmlformats-officedocument.presentationml.notesSlide+xml"/>
  <Override PartName="/ppt/tags/tag1276.xml" ContentType="application/vnd.openxmlformats-officedocument.presentationml.tags+xml"/>
  <Override PartName="/ppt/notesSlides/notesSlide1226.xml" ContentType="application/vnd.openxmlformats-officedocument.presentationml.notesSlide+xml"/>
  <Override PartName="/ppt/tags/tag1277.xml" ContentType="application/vnd.openxmlformats-officedocument.presentationml.tags+xml"/>
  <Override PartName="/ppt/notesSlides/notesSlide1227.xml" ContentType="application/vnd.openxmlformats-officedocument.presentationml.notesSlide+xml"/>
  <Override PartName="/ppt/tags/tag1278.xml" ContentType="application/vnd.openxmlformats-officedocument.presentationml.tags+xml"/>
  <Override PartName="/ppt/notesSlides/notesSlide1228.xml" ContentType="application/vnd.openxmlformats-officedocument.presentationml.notesSlide+xml"/>
  <Override PartName="/ppt/tags/tag1279.xml" ContentType="application/vnd.openxmlformats-officedocument.presentationml.tags+xml"/>
  <Override PartName="/ppt/notesSlides/notesSlide1229.xml" ContentType="application/vnd.openxmlformats-officedocument.presentationml.notesSlide+xml"/>
  <Override PartName="/ppt/tags/tag1280.xml" ContentType="application/vnd.openxmlformats-officedocument.presentationml.tags+xml"/>
  <Override PartName="/ppt/notesSlides/notesSlide1230.xml" ContentType="application/vnd.openxmlformats-officedocument.presentationml.notesSlide+xml"/>
  <Override PartName="/ppt/tags/tag1281.xml" ContentType="application/vnd.openxmlformats-officedocument.presentationml.tags+xml"/>
  <Override PartName="/ppt/notesSlides/notesSlide1231.xml" ContentType="application/vnd.openxmlformats-officedocument.presentationml.notesSlide+xml"/>
  <Override PartName="/ppt/tags/tag1282.xml" ContentType="application/vnd.openxmlformats-officedocument.presentationml.tags+xml"/>
  <Override PartName="/ppt/notesSlides/notesSlide1232.xml" ContentType="application/vnd.openxmlformats-officedocument.presentationml.notesSlide+xml"/>
  <Override PartName="/ppt/tags/tag1283.xml" ContentType="application/vnd.openxmlformats-officedocument.presentationml.tags+xml"/>
  <Override PartName="/ppt/notesSlides/notesSlide1233.xml" ContentType="application/vnd.openxmlformats-officedocument.presentationml.notesSlide+xml"/>
  <Override PartName="/ppt/tags/tag1284.xml" ContentType="application/vnd.openxmlformats-officedocument.presentationml.tags+xml"/>
  <Override PartName="/ppt/notesSlides/notesSlide1234.xml" ContentType="application/vnd.openxmlformats-officedocument.presentationml.notesSlide+xml"/>
  <Override PartName="/ppt/tags/tag1285.xml" ContentType="application/vnd.openxmlformats-officedocument.presentationml.tags+xml"/>
  <Override PartName="/ppt/notesSlides/notesSlide1235.xml" ContentType="application/vnd.openxmlformats-officedocument.presentationml.notesSlide+xml"/>
  <Override PartName="/ppt/tags/tag1286.xml" ContentType="application/vnd.openxmlformats-officedocument.presentationml.tags+xml"/>
  <Override PartName="/ppt/notesSlides/notesSlide1236.xml" ContentType="application/vnd.openxmlformats-officedocument.presentationml.notesSlide+xml"/>
  <Override PartName="/ppt/tags/tag1287.xml" ContentType="application/vnd.openxmlformats-officedocument.presentationml.tags+xml"/>
  <Override PartName="/ppt/notesSlides/notesSlide1237.xml" ContentType="application/vnd.openxmlformats-officedocument.presentationml.notesSlide+xml"/>
  <Override PartName="/ppt/tags/tag1288.xml" ContentType="application/vnd.openxmlformats-officedocument.presentationml.tags+xml"/>
  <Override PartName="/ppt/notesSlides/notesSlide1238.xml" ContentType="application/vnd.openxmlformats-officedocument.presentationml.notesSlide+xml"/>
  <Override PartName="/ppt/tags/tag1289.xml" ContentType="application/vnd.openxmlformats-officedocument.presentationml.tags+xml"/>
  <Override PartName="/ppt/notesSlides/notesSlide1239.xml" ContentType="application/vnd.openxmlformats-officedocument.presentationml.notesSlide+xml"/>
  <Override PartName="/ppt/tags/tag1290.xml" ContentType="application/vnd.openxmlformats-officedocument.presentationml.tags+xml"/>
  <Override PartName="/ppt/notesSlides/notesSlide1240.xml" ContentType="application/vnd.openxmlformats-officedocument.presentationml.notesSlide+xml"/>
  <Override PartName="/ppt/tags/tag1291.xml" ContentType="application/vnd.openxmlformats-officedocument.presentationml.tags+xml"/>
  <Override PartName="/ppt/notesSlides/notesSlide1241.xml" ContentType="application/vnd.openxmlformats-officedocument.presentationml.notesSlide+xml"/>
  <Override PartName="/ppt/tags/tag1292.xml" ContentType="application/vnd.openxmlformats-officedocument.presentationml.tags+xml"/>
  <Override PartName="/ppt/notesSlides/notesSlide1242.xml" ContentType="application/vnd.openxmlformats-officedocument.presentationml.notesSlide+xml"/>
  <Override PartName="/ppt/tags/tag1293.xml" ContentType="application/vnd.openxmlformats-officedocument.presentationml.tags+xml"/>
  <Override PartName="/ppt/notesSlides/notesSlide1243.xml" ContentType="application/vnd.openxmlformats-officedocument.presentationml.notesSlide+xml"/>
  <Override PartName="/ppt/tags/tag1294.xml" ContentType="application/vnd.openxmlformats-officedocument.presentationml.tags+xml"/>
  <Override PartName="/ppt/notesSlides/notesSlide1244.xml" ContentType="application/vnd.openxmlformats-officedocument.presentationml.notesSlide+xml"/>
  <Override PartName="/ppt/tags/tag1295.xml" ContentType="application/vnd.openxmlformats-officedocument.presentationml.tags+xml"/>
  <Override PartName="/ppt/notesSlides/notesSlide1245.xml" ContentType="application/vnd.openxmlformats-officedocument.presentationml.notesSlide+xml"/>
  <Override PartName="/ppt/tags/tag1296.xml" ContentType="application/vnd.openxmlformats-officedocument.presentationml.tags+xml"/>
  <Override PartName="/ppt/notesSlides/notesSlide1246.xml" ContentType="application/vnd.openxmlformats-officedocument.presentationml.notesSlide+xml"/>
  <Override PartName="/ppt/tags/tag1297.xml" ContentType="application/vnd.openxmlformats-officedocument.presentationml.tags+xml"/>
  <Override PartName="/ppt/notesSlides/notesSlide1247.xml" ContentType="application/vnd.openxmlformats-officedocument.presentationml.notesSlide+xml"/>
  <Override PartName="/ppt/tags/tag1298.xml" ContentType="application/vnd.openxmlformats-officedocument.presentationml.tags+xml"/>
  <Override PartName="/ppt/notesSlides/notesSlide1248.xml" ContentType="application/vnd.openxmlformats-officedocument.presentationml.notesSlide+xml"/>
  <Override PartName="/ppt/tags/tag1299.xml" ContentType="application/vnd.openxmlformats-officedocument.presentationml.tags+xml"/>
  <Override PartName="/ppt/notesSlides/notesSlide1249.xml" ContentType="application/vnd.openxmlformats-officedocument.presentationml.notesSlide+xml"/>
  <Override PartName="/ppt/tags/tag1300.xml" ContentType="application/vnd.openxmlformats-officedocument.presentationml.tags+xml"/>
  <Override PartName="/ppt/notesSlides/notesSlide1250.xml" ContentType="application/vnd.openxmlformats-officedocument.presentationml.notesSlide+xml"/>
  <Override PartName="/ppt/tags/tag1301.xml" ContentType="application/vnd.openxmlformats-officedocument.presentationml.tags+xml"/>
  <Override PartName="/ppt/notesSlides/notesSlide1251.xml" ContentType="application/vnd.openxmlformats-officedocument.presentationml.notesSlide+xml"/>
  <Override PartName="/ppt/tags/tag1302.xml" ContentType="application/vnd.openxmlformats-officedocument.presentationml.tags+xml"/>
  <Override PartName="/ppt/notesSlides/notesSlide1252.xml" ContentType="application/vnd.openxmlformats-officedocument.presentationml.notesSlide+xml"/>
  <Override PartName="/ppt/tags/tag1303.xml" ContentType="application/vnd.openxmlformats-officedocument.presentationml.tags+xml"/>
  <Override PartName="/ppt/notesSlides/notesSlide1253.xml" ContentType="application/vnd.openxmlformats-officedocument.presentationml.notesSlide+xml"/>
  <Override PartName="/ppt/tags/tag1304.xml" ContentType="application/vnd.openxmlformats-officedocument.presentationml.tags+xml"/>
  <Override PartName="/ppt/notesSlides/notesSlide1254.xml" ContentType="application/vnd.openxmlformats-officedocument.presentationml.notesSlide+xml"/>
  <Override PartName="/ppt/tags/tag1305.xml" ContentType="application/vnd.openxmlformats-officedocument.presentationml.tags+xml"/>
  <Override PartName="/ppt/notesSlides/notesSlide1255.xml" ContentType="application/vnd.openxmlformats-officedocument.presentationml.notesSlide+xml"/>
  <Override PartName="/ppt/tags/tag1306.xml" ContentType="application/vnd.openxmlformats-officedocument.presentationml.tags+xml"/>
  <Override PartName="/ppt/notesSlides/notesSlide1256.xml" ContentType="application/vnd.openxmlformats-officedocument.presentationml.notesSlide+xml"/>
  <Override PartName="/ppt/tags/tag1307.xml" ContentType="application/vnd.openxmlformats-officedocument.presentationml.tags+xml"/>
  <Override PartName="/ppt/notesSlides/notesSlide1257.xml" ContentType="application/vnd.openxmlformats-officedocument.presentationml.notesSlide+xml"/>
  <Override PartName="/ppt/tags/tag1308.xml" ContentType="application/vnd.openxmlformats-officedocument.presentationml.tags+xml"/>
  <Override PartName="/ppt/notesSlides/notesSlide1258.xml" ContentType="application/vnd.openxmlformats-officedocument.presentationml.notesSlide+xml"/>
  <Override PartName="/ppt/tags/tag1309.xml" ContentType="application/vnd.openxmlformats-officedocument.presentationml.tags+xml"/>
  <Override PartName="/ppt/notesSlides/notesSlide1259.xml" ContentType="application/vnd.openxmlformats-officedocument.presentationml.notesSlide+xml"/>
  <Override PartName="/ppt/tags/tag1310.xml" ContentType="application/vnd.openxmlformats-officedocument.presentationml.tags+xml"/>
  <Override PartName="/ppt/notesSlides/notesSlide1260.xml" ContentType="application/vnd.openxmlformats-officedocument.presentationml.notesSlide+xml"/>
  <Override PartName="/ppt/tags/tag1311.xml" ContentType="application/vnd.openxmlformats-officedocument.presentationml.tags+xml"/>
  <Override PartName="/ppt/notesSlides/notesSlide1261.xml" ContentType="application/vnd.openxmlformats-officedocument.presentationml.notesSlide+xml"/>
  <Override PartName="/ppt/tags/tag1312.xml" ContentType="application/vnd.openxmlformats-officedocument.presentationml.tags+xml"/>
  <Override PartName="/ppt/notesSlides/notesSlide1262.xml" ContentType="application/vnd.openxmlformats-officedocument.presentationml.notesSlide+xml"/>
  <Override PartName="/ppt/tags/tag1313.xml" ContentType="application/vnd.openxmlformats-officedocument.presentationml.tags+xml"/>
  <Override PartName="/ppt/notesSlides/notesSlide1263.xml" ContentType="application/vnd.openxmlformats-officedocument.presentationml.notesSlide+xml"/>
  <Override PartName="/ppt/tags/tag1314.xml" ContentType="application/vnd.openxmlformats-officedocument.presentationml.tags+xml"/>
  <Override PartName="/ppt/notesSlides/notesSlide1264.xml" ContentType="application/vnd.openxmlformats-officedocument.presentationml.notesSlide+xml"/>
  <Override PartName="/ppt/tags/tag1315.xml" ContentType="application/vnd.openxmlformats-officedocument.presentationml.tags+xml"/>
  <Override PartName="/ppt/notesSlides/notesSlide1265.xml" ContentType="application/vnd.openxmlformats-officedocument.presentationml.notesSlide+xml"/>
  <Override PartName="/ppt/tags/tag1316.xml" ContentType="application/vnd.openxmlformats-officedocument.presentationml.tags+xml"/>
  <Override PartName="/ppt/notesSlides/notesSlide1266.xml" ContentType="application/vnd.openxmlformats-officedocument.presentationml.notesSlide+xml"/>
  <Override PartName="/ppt/tags/tag1317.xml" ContentType="application/vnd.openxmlformats-officedocument.presentationml.tags+xml"/>
  <Override PartName="/ppt/notesSlides/notesSlide1267.xml" ContentType="application/vnd.openxmlformats-officedocument.presentationml.notesSlide+xml"/>
  <Override PartName="/ppt/tags/tag1318.xml" ContentType="application/vnd.openxmlformats-officedocument.presentationml.tags+xml"/>
  <Override PartName="/ppt/notesSlides/notesSlide1268.xml" ContentType="application/vnd.openxmlformats-officedocument.presentationml.notesSlide+xml"/>
  <Override PartName="/ppt/tags/tag1319.xml" ContentType="application/vnd.openxmlformats-officedocument.presentationml.tags+xml"/>
  <Override PartName="/ppt/notesSlides/notesSlide1269.xml" ContentType="application/vnd.openxmlformats-officedocument.presentationml.notesSlide+xml"/>
  <Override PartName="/ppt/tags/tag1320.xml" ContentType="application/vnd.openxmlformats-officedocument.presentationml.tags+xml"/>
  <Override PartName="/ppt/notesSlides/notesSlide1270.xml" ContentType="application/vnd.openxmlformats-officedocument.presentationml.notesSlide+xml"/>
  <Override PartName="/ppt/tags/tag1321.xml" ContentType="application/vnd.openxmlformats-officedocument.presentationml.tags+xml"/>
  <Override PartName="/ppt/notesSlides/notesSlide1271.xml" ContentType="application/vnd.openxmlformats-officedocument.presentationml.notesSlide+xml"/>
  <Override PartName="/ppt/tags/tag1322.xml" ContentType="application/vnd.openxmlformats-officedocument.presentationml.tags+xml"/>
  <Override PartName="/ppt/notesSlides/notesSlide1272.xml" ContentType="application/vnd.openxmlformats-officedocument.presentationml.notesSlide+xml"/>
  <Override PartName="/ppt/tags/tag1323.xml" ContentType="application/vnd.openxmlformats-officedocument.presentationml.tags+xml"/>
  <Override PartName="/ppt/notesSlides/notesSlide1273.xml" ContentType="application/vnd.openxmlformats-officedocument.presentationml.notesSlide+xml"/>
  <Override PartName="/ppt/tags/tag1324.xml" ContentType="application/vnd.openxmlformats-officedocument.presentationml.tags+xml"/>
  <Override PartName="/ppt/notesSlides/notesSlide1274.xml" ContentType="application/vnd.openxmlformats-officedocument.presentationml.notesSlide+xml"/>
  <Override PartName="/ppt/tags/tag1325.xml" ContentType="application/vnd.openxmlformats-officedocument.presentationml.tags+xml"/>
  <Override PartName="/ppt/notesSlides/notesSlide1275.xml" ContentType="application/vnd.openxmlformats-officedocument.presentationml.notesSlide+xml"/>
  <Override PartName="/ppt/tags/tag1326.xml" ContentType="application/vnd.openxmlformats-officedocument.presentationml.tags+xml"/>
  <Override PartName="/ppt/notesSlides/notesSlide1276.xml" ContentType="application/vnd.openxmlformats-officedocument.presentationml.notesSlide+xml"/>
  <Override PartName="/ppt/tags/tag1327.xml" ContentType="application/vnd.openxmlformats-officedocument.presentationml.tags+xml"/>
  <Override PartName="/ppt/notesSlides/notesSlide1277.xml" ContentType="application/vnd.openxmlformats-officedocument.presentationml.notesSlide+xml"/>
  <Override PartName="/ppt/tags/tag1328.xml" ContentType="application/vnd.openxmlformats-officedocument.presentationml.tags+xml"/>
  <Override PartName="/ppt/notesSlides/notesSlide1278.xml" ContentType="application/vnd.openxmlformats-officedocument.presentationml.notesSlide+xml"/>
  <Override PartName="/ppt/tags/tag1329.xml" ContentType="application/vnd.openxmlformats-officedocument.presentationml.tags+xml"/>
  <Override PartName="/ppt/notesSlides/notesSlide1279.xml" ContentType="application/vnd.openxmlformats-officedocument.presentationml.notesSlide+xml"/>
  <Override PartName="/ppt/tags/tag1330.xml" ContentType="application/vnd.openxmlformats-officedocument.presentationml.tags+xml"/>
  <Override PartName="/ppt/notesSlides/notesSlide1280.xml" ContentType="application/vnd.openxmlformats-officedocument.presentationml.notesSlide+xml"/>
  <Override PartName="/ppt/tags/tag1331.xml" ContentType="application/vnd.openxmlformats-officedocument.presentationml.tags+xml"/>
  <Override PartName="/ppt/notesSlides/notesSlide1281.xml" ContentType="application/vnd.openxmlformats-officedocument.presentationml.notesSlide+xml"/>
  <Override PartName="/ppt/tags/tag1332.xml" ContentType="application/vnd.openxmlformats-officedocument.presentationml.tags+xml"/>
  <Override PartName="/ppt/notesSlides/notesSlide1282.xml" ContentType="application/vnd.openxmlformats-officedocument.presentationml.notesSlide+xml"/>
  <Override PartName="/ppt/tags/tag1333.xml" ContentType="application/vnd.openxmlformats-officedocument.presentationml.tags+xml"/>
  <Override PartName="/ppt/notesSlides/notesSlide1283.xml" ContentType="application/vnd.openxmlformats-officedocument.presentationml.notesSlide+xml"/>
  <Override PartName="/ppt/tags/tag1334.xml" ContentType="application/vnd.openxmlformats-officedocument.presentationml.tags+xml"/>
  <Override PartName="/ppt/notesSlides/notesSlide1284.xml" ContentType="application/vnd.openxmlformats-officedocument.presentationml.notesSlide+xml"/>
  <Override PartName="/ppt/tags/tag1335.xml" ContentType="application/vnd.openxmlformats-officedocument.presentationml.tags+xml"/>
  <Override PartName="/ppt/notesSlides/notesSlide1285.xml" ContentType="application/vnd.openxmlformats-officedocument.presentationml.notesSlide+xml"/>
  <Override PartName="/ppt/tags/tag1336.xml" ContentType="application/vnd.openxmlformats-officedocument.presentationml.tags+xml"/>
  <Override PartName="/ppt/notesSlides/notesSlide1286.xml" ContentType="application/vnd.openxmlformats-officedocument.presentationml.notesSlide+xml"/>
  <Override PartName="/ppt/tags/tag1337.xml" ContentType="application/vnd.openxmlformats-officedocument.presentationml.tags+xml"/>
  <Override PartName="/ppt/notesSlides/notesSlide128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293"/>
  </p:notesMasterIdLst>
  <p:handoutMasterIdLst>
    <p:handoutMasterId r:id="rId1294"/>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2023"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21" r:id="rId495"/>
    <p:sldId id="3157" r:id="rId496"/>
    <p:sldId id="2223" r:id="rId497"/>
    <p:sldId id="2224" r:id="rId498"/>
    <p:sldId id="2225" r:id="rId499"/>
    <p:sldId id="2226" r:id="rId500"/>
    <p:sldId id="2227" r:id="rId501"/>
    <p:sldId id="2228" r:id="rId502"/>
    <p:sldId id="2229" r:id="rId503"/>
    <p:sldId id="2230" r:id="rId504"/>
    <p:sldId id="2231" r:id="rId505"/>
    <p:sldId id="2232" r:id="rId506"/>
    <p:sldId id="2233" r:id="rId507"/>
    <p:sldId id="2234" r:id="rId508"/>
    <p:sldId id="2235" r:id="rId509"/>
    <p:sldId id="2236" r:id="rId510"/>
    <p:sldId id="2237" r:id="rId511"/>
    <p:sldId id="2238" r:id="rId512"/>
    <p:sldId id="2239" r:id="rId513"/>
    <p:sldId id="2240" r:id="rId514"/>
    <p:sldId id="2241" r:id="rId515"/>
    <p:sldId id="2242" r:id="rId516"/>
    <p:sldId id="2243" r:id="rId517"/>
    <p:sldId id="2244" r:id="rId518"/>
    <p:sldId id="2245" r:id="rId519"/>
    <p:sldId id="2246" r:id="rId520"/>
    <p:sldId id="2247" r:id="rId521"/>
    <p:sldId id="2248" r:id="rId522"/>
    <p:sldId id="2249" r:id="rId523"/>
    <p:sldId id="2250" r:id="rId524"/>
    <p:sldId id="2251" r:id="rId525"/>
    <p:sldId id="2252" r:id="rId526"/>
    <p:sldId id="2253" r:id="rId527"/>
    <p:sldId id="2254" r:id="rId528"/>
    <p:sldId id="2255" r:id="rId529"/>
    <p:sldId id="2256" r:id="rId530"/>
    <p:sldId id="2257" r:id="rId531"/>
    <p:sldId id="2258" r:id="rId532"/>
    <p:sldId id="2259" r:id="rId533"/>
    <p:sldId id="2260" r:id="rId534"/>
    <p:sldId id="2261" r:id="rId535"/>
    <p:sldId id="2262" r:id="rId536"/>
    <p:sldId id="2263" r:id="rId537"/>
    <p:sldId id="2264" r:id="rId538"/>
    <p:sldId id="2265" r:id="rId539"/>
    <p:sldId id="2266" r:id="rId540"/>
    <p:sldId id="2267" r:id="rId541"/>
    <p:sldId id="2268" r:id="rId542"/>
    <p:sldId id="2269" r:id="rId543"/>
    <p:sldId id="2270" r:id="rId544"/>
    <p:sldId id="2271" r:id="rId545"/>
    <p:sldId id="2272" r:id="rId546"/>
    <p:sldId id="2273" r:id="rId547"/>
    <p:sldId id="2274" r:id="rId548"/>
    <p:sldId id="2275" r:id="rId549"/>
    <p:sldId id="2276" r:id="rId550"/>
    <p:sldId id="3158" r:id="rId551"/>
    <p:sldId id="2278" r:id="rId552"/>
    <p:sldId id="2279" r:id="rId553"/>
    <p:sldId id="2280" r:id="rId554"/>
    <p:sldId id="2281" r:id="rId555"/>
    <p:sldId id="2282" r:id="rId556"/>
    <p:sldId id="2283" r:id="rId557"/>
    <p:sldId id="2284" r:id="rId558"/>
    <p:sldId id="2285" r:id="rId559"/>
    <p:sldId id="2286" r:id="rId560"/>
    <p:sldId id="2287" r:id="rId561"/>
    <p:sldId id="2288" r:id="rId562"/>
    <p:sldId id="2289" r:id="rId563"/>
    <p:sldId id="2290" r:id="rId564"/>
    <p:sldId id="2291" r:id="rId565"/>
    <p:sldId id="2292" r:id="rId566"/>
    <p:sldId id="2293" r:id="rId567"/>
    <p:sldId id="2294" r:id="rId568"/>
    <p:sldId id="2295" r:id="rId569"/>
    <p:sldId id="2296" r:id="rId570"/>
    <p:sldId id="2297" r:id="rId571"/>
    <p:sldId id="2298" r:id="rId572"/>
    <p:sldId id="2299" r:id="rId573"/>
    <p:sldId id="2300" r:id="rId574"/>
    <p:sldId id="2301" r:id="rId575"/>
    <p:sldId id="2302" r:id="rId576"/>
    <p:sldId id="2303" r:id="rId577"/>
    <p:sldId id="2304" r:id="rId578"/>
    <p:sldId id="2305" r:id="rId579"/>
    <p:sldId id="2306" r:id="rId580"/>
    <p:sldId id="2307" r:id="rId581"/>
    <p:sldId id="2308" r:id="rId582"/>
    <p:sldId id="2309" r:id="rId583"/>
    <p:sldId id="2310" r:id="rId584"/>
    <p:sldId id="2311" r:id="rId585"/>
    <p:sldId id="2312" r:id="rId586"/>
    <p:sldId id="2313" r:id="rId587"/>
    <p:sldId id="2314" r:id="rId588"/>
    <p:sldId id="2315" r:id="rId589"/>
    <p:sldId id="2316" r:id="rId590"/>
    <p:sldId id="2317" r:id="rId591"/>
    <p:sldId id="2318" r:id="rId592"/>
    <p:sldId id="2319" r:id="rId593"/>
    <p:sldId id="2320" r:id="rId594"/>
    <p:sldId id="2321" r:id="rId595"/>
    <p:sldId id="2322" r:id="rId596"/>
    <p:sldId id="2323" r:id="rId597"/>
    <p:sldId id="2324" r:id="rId598"/>
    <p:sldId id="2325" r:id="rId599"/>
    <p:sldId id="2326" r:id="rId600"/>
    <p:sldId id="2327" r:id="rId601"/>
    <p:sldId id="2328" r:id="rId602"/>
    <p:sldId id="2329" r:id="rId603"/>
    <p:sldId id="2330" r:id="rId604"/>
    <p:sldId id="2331" r:id="rId605"/>
    <p:sldId id="2332" r:id="rId606"/>
    <p:sldId id="3159" r:id="rId607"/>
    <p:sldId id="2334" r:id="rId608"/>
    <p:sldId id="2335" r:id="rId609"/>
    <p:sldId id="2336" r:id="rId610"/>
    <p:sldId id="2337" r:id="rId611"/>
    <p:sldId id="2338" r:id="rId612"/>
    <p:sldId id="2339" r:id="rId613"/>
    <p:sldId id="2340" r:id="rId614"/>
    <p:sldId id="2341" r:id="rId615"/>
    <p:sldId id="2342" r:id="rId616"/>
    <p:sldId id="2343" r:id="rId617"/>
    <p:sldId id="2344" r:id="rId618"/>
    <p:sldId id="2345" r:id="rId619"/>
    <p:sldId id="2346" r:id="rId620"/>
    <p:sldId id="2347" r:id="rId621"/>
    <p:sldId id="2348" r:id="rId622"/>
    <p:sldId id="2349" r:id="rId623"/>
    <p:sldId id="2350" r:id="rId624"/>
    <p:sldId id="2351" r:id="rId625"/>
    <p:sldId id="2352" r:id="rId626"/>
    <p:sldId id="2353" r:id="rId627"/>
    <p:sldId id="2354" r:id="rId628"/>
    <p:sldId id="2355" r:id="rId629"/>
    <p:sldId id="2356" r:id="rId630"/>
    <p:sldId id="2357" r:id="rId631"/>
    <p:sldId id="2358" r:id="rId632"/>
    <p:sldId id="2359" r:id="rId633"/>
    <p:sldId id="2360" r:id="rId634"/>
    <p:sldId id="2361" r:id="rId635"/>
    <p:sldId id="2362" r:id="rId636"/>
    <p:sldId id="2363" r:id="rId637"/>
    <p:sldId id="2364" r:id="rId638"/>
    <p:sldId id="2365" r:id="rId639"/>
    <p:sldId id="3029" r:id="rId640"/>
    <p:sldId id="3160" r:id="rId641"/>
    <p:sldId id="3031" r:id="rId642"/>
    <p:sldId id="3032" r:id="rId643"/>
    <p:sldId id="3033" r:id="rId644"/>
    <p:sldId id="3034" r:id="rId645"/>
    <p:sldId id="3035" r:id="rId646"/>
    <p:sldId id="3036" r:id="rId647"/>
    <p:sldId id="3037" r:id="rId648"/>
    <p:sldId id="3038" r:id="rId649"/>
    <p:sldId id="3039" r:id="rId650"/>
    <p:sldId id="3040" r:id="rId651"/>
    <p:sldId id="3041" r:id="rId652"/>
    <p:sldId id="3042" r:id="rId653"/>
    <p:sldId id="3043" r:id="rId654"/>
    <p:sldId id="3044" r:id="rId655"/>
    <p:sldId id="3045" r:id="rId656"/>
    <p:sldId id="3046" r:id="rId657"/>
    <p:sldId id="3047" r:id="rId658"/>
    <p:sldId id="3048" r:id="rId659"/>
    <p:sldId id="3049" r:id="rId660"/>
    <p:sldId id="3050" r:id="rId661"/>
    <p:sldId id="3051" r:id="rId662"/>
    <p:sldId id="3052" r:id="rId663"/>
    <p:sldId id="3053" r:id="rId664"/>
    <p:sldId id="3054" r:id="rId665"/>
    <p:sldId id="3055" r:id="rId666"/>
    <p:sldId id="3056" r:id="rId667"/>
    <p:sldId id="3057" r:id="rId668"/>
    <p:sldId id="3058" r:id="rId669"/>
    <p:sldId id="3059" r:id="rId670"/>
    <p:sldId id="3060" r:id="rId671"/>
    <p:sldId id="3061" r:id="rId672"/>
    <p:sldId id="3062" r:id="rId673"/>
    <p:sldId id="3063" r:id="rId674"/>
    <p:sldId id="3064" r:id="rId675"/>
    <p:sldId id="3065" r:id="rId676"/>
    <p:sldId id="3066" r:id="rId677"/>
    <p:sldId id="3067" r:id="rId678"/>
    <p:sldId id="3068" r:id="rId679"/>
    <p:sldId id="3069" r:id="rId680"/>
    <p:sldId id="3070" r:id="rId681"/>
    <p:sldId id="3071" r:id="rId682"/>
    <p:sldId id="3072" r:id="rId683"/>
    <p:sldId id="3073" r:id="rId684"/>
    <p:sldId id="3074" r:id="rId685"/>
    <p:sldId id="3075" r:id="rId686"/>
    <p:sldId id="3076" r:id="rId687"/>
    <p:sldId id="3077" r:id="rId688"/>
    <p:sldId id="3078" r:id="rId689"/>
    <p:sldId id="3079" r:id="rId690"/>
    <p:sldId id="3080" r:id="rId691"/>
    <p:sldId id="3081" r:id="rId692"/>
    <p:sldId id="3082" r:id="rId693"/>
    <p:sldId id="3083" r:id="rId694"/>
    <p:sldId id="3084" r:id="rId695"/>
    <p:sldId id="3085" r:id="rId696"/>
    <p:sldId id="3086" r:id="rId697"/>
    <p:sldId id="3088" r:id="rId698"/>
    <p:sldId id="3089" r:id="rId699"/>
    <p:sldId id="3090" r:id="rId700"/>
    <p:sldId id="3091" r:id="rId701"/>
    <p:sldId id="3092" r:id="rId702"/>
    <p:sldId id="3093" r:id="rId703"/>
    <p:sldId id="3094" r:id="rId704"/>
    <p:sldId id="3095" r:id="rId705"/>
    <p:sldId id="3096" r:id="rId706"/>
    <p:sldId id="3097" r:id="rId707"/>
    <p:sldId id="3098" r:id="rId708"/>
    <p:sldId id="3099" r:id="rId709"/>
    <p:sldId id="3100" r:id="rId710"/>
    <p:sldId id="3101" r:id="rId711"/>
    <p:sldId id="3102" r:id="rId712"/>
    <p:sldId id="3103" r:id="rId713"/>
    <p:sldId id="3104" r:id="rId714"/>
    <p:sldId id="3105" r:id="rId715"/>
    <p:sldId id="3106" r:id="rId716"/>
    <p:sldId id="3107" r:id="rId717"/>
    <p:sldId id="3108" r:id="rId718"/>
    <p:sldId id="3109" r:id="rId719"/>
    <p:sldId id="3110" r:id="rId720"/>
    <p:sldId id="3111" r:id="rId721"/>
    <p:sldId id="3112" r:id="rId722"/>
    <p:sldId id="3113" r:id="rId723"/>
    <p:sldId id="3114" r:id="rId724"/>
    <p:sldId id="3115" r:id="rId725"/>
    <p:sldId id="3116" r:id="rId726"/>
    <p:sldId id="3117" r:id="rId727"/>
    <p:sldId id="2455" r:id="rId728"/>
    <p:sldId id="3161" r:id="rId729"/>
    <p:sldId id="2457" r:id="rId730"/>
    <p:sldId id="2458" r:id="rId731"/>
    <p:sldId id="2459" r:id="rId732"/>
    <p:sldId id="2460" r:id="rId733"/>
    <p:sldId id="2461" r:id="rId734"/>
    <p:sldId id="2462" r:id="rId735"/>
    <p:sldId id="2463" r:id="rId736"/>
    <p:sldId id="2464" r:id="rId737"/>
    <p:sldId id="2465" r:id="rId738"/>
    <p:sldId id="2466" r:id="rId739"/>
    <p:sldId id="3182" r:id="rId740"/>
    <p:sldId id="2467" r:id="rId741"/>
    <p:sldId id="2468" r:id="rId742"/>
    <p:sldId id="2469" r:id="rId743"/>
    <p:sldId id="2470" r:id="rId744"/>
    <p:sldId id="2471" r:id="rId745"/>
    <p:sldId id="2472" r:id="rId746"/>
    <p:sldId id="2473" r:id="rId747"/>
    <p:sldId id="2474" r:id="rId748"/>
    <p:sldId id="2475" r:id="rId749"/>
    <p:sldId id="2476" r:id="rId750"/>
    <p:sldId id="2477" r:id="rId751"/>
    <p:sldId id="2478" r:id="rId752"/>
    <p:sldId id="2479" r:id="rId753"/>
    <p:sldId id="2480" r:id="rId754"/>
    <p:sldId id="2481" r:id="rId755"/>
    <p:sldId id="2482" r:id="rId756"/>
    <p:sldId id="2483" r:id="rId757"/>
    <p:sldId id="2484" r:id="rId758"/>
    <p:sldId id="2485" r:id="rId759"/>
    <p:sldId id="2486" r:id="rId760"/>
    <p:sldId id="2487" r:id="rId761"/>
    <p:sldId id="2488" r:id="rId762"/>
    <p:sldId id="2489" r:id="rId763"/>
    <p:sldId id="2490" r:id="rId764"/>
    <p:sldId id="2491" r:id="rId765"/>
    <p:sldId id="2492" r:id="rId766"/>
    <p:sldId id="2493" r:id="rId767"/>
    <p:sldId id="2494" r:id="rId768"/>
    <p:sldId id="2495" r:id="rId769"/>
    <p:sldId id="2496" r:id="rId770"/>
    <p:sldId id="2497" r:id="rId771"/>
    <p:sldId id="2498" r:id="rId772"/>
    <p:sldId id="2499" r:id="rId773"/>
    <p:sldId id="2500" r:id="rId774"/>
    <p:sldId id="2501" r:id="rId775"/>
    <p:sldId id="2502" r:id="rId776"/>
    <p:sldId id="2503" r:id="rId777"/>
    <p:sldId id="2504" r:id="rId778"/>
    <p:sldId id="2505" r:id="rId779"/>
    <p:sldId id="2506" r:id="rId780"/>
    <p:sldId id="2507" r:id="rId781"/>
    <p:sldId id="2508" r:id="rId782"/>
    <p:sldId id="2509" r:id="rId783"/>
    <p:sldId id="2510" r:id="rId784"/>
    <p:sldId id="2511" r:id="rId785"/>
    <p:sldId id="2512" r:id="rId786"/>
    <p:sldId id="2513" r:id="rId787"/>
    <p:sldId id="2514" r:id="rId788"/>
    <p:sldId id="2515" r:id="rId789"/>
    <p:sldId id="2516" r:id="rId790"/>
    <p:sldId id="2517" r:id="rId791"/>
    <p:sldId id="2518" r:id="rId792"/>
    <p:sldId id="2519" r:id="rId793"/>
    <p:sldId id="2520" r:id="rId794"/>
    <p:sldId id="2521" r:id="rId795"/>
    <p:sldId id="2522" r:id="rId796"/>
    <p:sldId id="2523" r:id="rId797"/>
    <p:sldId id="2524" r:id="rId798"/>
    <p:sldId id="2525" r:id="rId799"/>
    <p:sldId id="2526" r:id="rId800"/>
    <p:sldId id="2527" r:id="rId801"/>
    <p:sldId id="2528" r:id="rId802"/>
    <p:sldId id="2529" r:id="rId803"/>
    <p:sldId id="2530" r:id="rId804"/>
    <p:sldId id="2531" r:id="rId805"/>
    <p:sldId id="2532" r:id="rId806"/>
    <p:sldId id="2533" r:id="rId807"/>
    <p:sldId id="2534" r:id="rId808"/>
    <p:sldId id="2535" r:id="rId809"/>
    <p:sldId id="2536" r:id="rId810"/>
    <p:sldId id="2537" r:id="rId811"/>
    <p:sldId id="2538" r:id="rId812"/>
    <p:sldId id="2539" r:id="rId813"/>
    <p:sldId id="2540" r:id="rId814"/>
    <p:sldId id="2541" r:id="rId815"/>
    <p:sldId id="2542" r:id="rId816"/>
    <p:sldId id="2543" r:id="rId817"/>
    <p:sldId id="2544" r:id="rId818"/>
    <p:sldId id="2545" r:id="rId819"/>
    <p:sldId id="2546" r:id="rId820"/>
    <p:sldId id="2547" r:id="rId821"/>
    <p:sldId id="2548" r:id="rId822"/>
    <p:sldId id="2549" r:id="rId823"/>
    <p:sldId id="2550" r:id="rId824"/>
    <p:sldId id="2551" r:id="rId825"/>
    <p:sldId id="2552" r:id="rId826"/>
    <p:sldId id="2553" r:id="rId827"/>
    <p:sldId id="2554" r:id="rId828"/>
    <p:sldId id="2555" r:id="rId829"/>
    <p:sldId id="2556" r:id="rId830"/>
    <p:sldId id="2557" r:id="rId831"/>
    <p:sldId id="2558" r:id="rId832"/>
    <p:sldId id="2559" r:id="rId833"/>
    <p:sldId id="2560" r:id="rId834"/>
    <p:sldId id="2561" r:id="rId835"/>
    <p:sldId id="3162" r:id="rId836"/>
    <p:sldId id="2563" r:id="rId837"/>
    <p:sldId id="2564" r:id="rId838"/>
    <p:sldId id="2565" r:id="rId839"/>
    <p:sldId id="2566" r:id="rId840"/>
    <p:sldId id="2567" r:id="rId841"/>
    <p:sldId id="2568" r:id="rId842"/>
    <p:sldId id="2569" r:id="rId843"/>
    <p:sldId id="2570" r:id="rId844"/>
    <p:sldId id="2571" r:id="rId845"/>
    <p:sldId id="2572" r:id="rId846"/>
    <p:sldId id="2573" r:id="rId847"/>
    <p:sldId id="2574" r:id="rId848"/>
    <p:sldId id="2575" r:id="rId849"/>
    <p:sldId id="2576" r:id="rId850"/>
    <p:sldId id="3179" r:id="rId851"/>
    <p:sldId id="2577" r:id="rId852"/>
    <p:sldId id="2578" r:id="rId853"/>
    <p:sldId id="2579" r:id="rId854"/>
    <p:sldId id="2580" r:id="rId855"/>
    <p:sldId id="2581" r:id="rId856"/>
    <p:sldId id="2582" r:id="rId857"/>
    <p:sldId id="2583" r:id="rId858"/>
    <p:sldId id="2584" r:id="rId859"/>
    <p:sldId id="2585" r:id="rId860"/>
    <p:sldId id="2586" r:id="rId861"/>
    <p:sldId id="2587" r:id="rId862"/>
    <p:sldId id="2588" r:id="rId863"/>
    <p:sldId id="2589" r:id="rId864"/>
    <p:sldId id="2590" r:id="rId865"/>
    <p:sldId id="2591" r:id="rId866"/>
    <p:sldId id="2592" r:id="rId867"/>
    <p:sldId id="2593" r:id="rId868"/>
    <p:sldId id="2594" r:id="rId869"/>
    <p:sldId id="2595" r:id="rId870"/>
    <p:sldId id="2596" r:id="rId871"/>
    <p:sldId id="2597" r:id="rId872"/>
    <p:sldId id="2598" r:id="rId873"/>
    <p:sldId id="2599" r:id="rId874"/>
    <p:sldId id="2600" r:id="rId875"/>
    <p:sldId id="2601" r:id="rId876"/>
    <p:sldId id="2602" r:id="rId877"/>
    <p:sldId id="2603" r:id="rId878"/>
    <p:sldId id="2604" r:id="rId879"/>
    <p:sldId id="2605" r:id="rId880"/>
    <p:sldId id="2606" r:id="rId881"/>
    <p:sldId id="2607" r:id="rId882"/>
    <p:sldId id="2608" r:id="rId883"/>
    <p:sldId id="2609" r:id="rId884"/>
    <p:sldId id="2610" r:id="rId885"/>
    <p:sldId id="2611" r:id="rId886"/>
    <p:sldId id="2612" r:id="rId887"/>
    <p:sldId id="2613" r:id="rId888"/>
    <p:sldId id="2614" r:id="rId889"/>
    <p:sldId id="2615" r:id="rId890"/>
    <p:sldId id="2616" r:id="rId891"/>
    <p:sldId id="2617" r:id="rId892"/>
    <p:sldId id="2618" r:id="rId893"/>
    <p:sldId id="2619" r:id="rId894"/>
    <p:sldId id="2620" r:id="rId895"/>
    <p:sldId id="2621" r:id="rId896"/>
    <p:sldId id="2622" r:id="rId897"/>
    <p:sldId id="3163" r:id="rId898"/>
    <p:sldId id="2624" r:id="rId899"/>
    <p:sldId id="2625" r:id="rId900"/>
    <p:sldId id="2626" r:id="rId901"/>
    <p:sldId id="2627" r:id="rId902"/>
    <p:sldId id="2628" r:id="rId903"/>
    <p:sldId id="2629" r:id="rId904"/>
    <p:sldId id="2630" r:id="rId905"/>
    <p:sldId id="2631" r:id="rId906"/>
    <p:sldId id="2632" r:id="rId907"/>
    <p:sldId id="2633" r:id="rId908"/>
    <p:sldId id="2634" r:id="rId909"/>
    <p:sldId id="2635" r:id="rId910"/>
    <p:sldId id="2636" r:id="rId911"/>
    <p:sldId id="2637" r:id="rId912"/>
    <p:sldId id="2638" r:id="rId913"/>
    <p:sldId id="2639" r:id="rId914"/>
    <p:sldId id="2640" r:id="rId915"/>
    <p:sldId id="2641" r:id="rId916"/>
    <p:sldId id="2642" r:id="rId917"/>
    <p:sldId id="2643" r:id="rId918"/>
    <p:sldId id="2644" r:id="rId919"/>
    <p:sldId id="2645" r:id="rId920"/>
    <p:sldId id="2648" r:id="rId921"/>
    <p:sldId id="2646" r:id="rId922"/>
    <p:sldId id="2647" r:id="rId923"/>
    <p:sldId id="2649" r:id="rId924"/>
    <p:sldId id="2650" r:id="rId925"/>
    <p:sldId id="2651" r:id="rId926"/>
    <p:sldId id="2652" r:id="rId927"/>
    <p:sldId id="2653" r:id="rId928"/>
    <p:sldId id="2654" r:id="rId929"/>
    <p:sldId id="2655" r:id="rId930"/>
    <p:sldId id="2656" r:id="rId931"/>
    <p:sldId id="2657" r:id="rId932"/>
    <p:sldId id="2658" r:id="rId933"/>
    <p:sldId id="2659" r:id="rId934"/>
    <p:sldId id="2660" r:id="rId935"/>
    <p:sldId id="2661" r:id="rId936"/>
    <p:sldId id="2662" r:id="rId937"/>
    <p:sldId id="2664" r:id="rId938"/>
    <p:sldId id="2665" r:id="rId939"/>
    <p:sldId id="2666" r:id="rId940"/>
    <p:sldId id="2667" r:id="rId941"/>
    <p:sldId id="2668" r:id="rId942"/>
    <p:sldId id="2669" r:id="rId943"/>
    <p:sldId id="2670" r:id="rId944"/>
    <p:sldId id="2671" r:id="rId945"/>
    <p:sldId id="2672" r:id="rId946"/>
    <p:sldId id="2673" r:id="rId947"/>
    <p:sldId id="2674" r:id="rId948"/>
    <p:sldId id="2675" r:id="rId949"/>
    <p:sldId id="2676" r:id="rId950"/>
    <p:sldId id="2677" r:id="rId951"/>
    <p:sldId id="2678" r:id="rId952"/>
    <p:sldId id="2679" r:id="rId953"/>
    <p:sldId id="2680" r:id="rId954"/>
    <p:sldId id="2681" r:id="rId955"/>
    <p:sldId id="2682" r:id="rId956"/>
    <p:sldId id="2683" r:id="rId957"/>
    <p:sldId id="2684" r:id="rId958"/>
    <p:sldId id="2685" r:id="rId959"/>
    <p:sldId id="2686" r:id="rId960"/>
    <p:sldId id="2687" r:id="rId961"/>
    <p:sldId id="2688" r:id="rId962"/>
    <p:sldId id="2689" r:id="rId963"/>
    <p:sldId id="2690" r:id="rId964"/>
    <p:sldId id="2691" r:id="rId965"/>
    <p:sldId id="2692" r:id="rId966"/>
    <p:sldId id="3180" r:id="rId967"/>
    <p:sldId id="2693" r:id="rId968"/>
    <p:sldId id="2694" r:id="rId969"/>
    <p:sldId id="2695" r:id="rId970"/>
    <p:sldId id="2696" r:id="rId971"/>
    <p:sldId id="2697" r:id="rId972"/>
    <p:sldId id="2698" r:id="rId973"/>
    <p:sldId id="2699" r:id="rId974"/>
    <p:sldId id="2700" r:id="rId975"/>
    <p:sldId id="2701" r:id="rId976"/>
    <p:sldId id="2702" r:id="rId977"/>
    <p:sldId id="2703" r:id="rId978"/>
    <p:sldId id="2704" r:id="rId979"/>
    <p:sldId id="2705" r:id="rId980"/>
    <p:sldId id="2706" r:id="rId981"/>
    <p:sldId id="2707" r:id="rId982"/>
    <p:sldId id="2708" r:id="rId983"/>
    <p:sldId id="2709" r:id="rId984"/>
    <p:sldId id="2710" r:id="rId985"/>
    <p:sldId id="2711" r:id="rId986"/>
    <p:sldId id="2712" r:id="rId987"/>
    <p:sldId id="2713" r:id="rId988"/>
    <p:sldId id="2714" r:id="rId989"/>
    <p:sldId id="2715" r:id="rId990"/>
    <p:sldId id="2716" r:id="rId991"/>
    <p:sldId id="2717" r:id="rId992"/>
    <p:sldId id="2718" r:id="rId993"/>
    <p:sldId id="2719" r:id="rId994"/>
    <p:sldId id="2720" r:id="rId995"/>
    <p:sldId id="2721" r:id="rId996"/>
    <p:sldId id="2722" r:id="rId997"/>
    <p:sldId id="2723" r:id="rId998"/>
    <p:sldId id="2724" r:id="rId999"/>
    <p:sldId id="2725" r:id="rId1000"/>
    <p:sldId id="2726" r:id="rId1001"/>
    <p:sldId id="2727" r:id="rId1002"/>
    <p:sldId id="2728" r:id="rId1003"/>
    <p:sldId id="2729" r:id="rId1004"/>
    <p:sldId id="2730" r:id="rId1005"/>
    <p:sldId id="2731" r:id="rId1006"/>
    <p:sldId id="2732" r:id="rId1007"/>
    <p:sldId id="2733" r:id="rId1008"/>
    <p:sldId id="2734" r:id="rId1009"/>
    <p:sldId id="2735" r:id="rId1010"/>
    <p:sldId id="2736" r:id="rId1011"/>
    <p:sldId id="2737" r:id="rId1012"/>
    <p:sldId id="2738" r:id="rId1013"/>
    <p:sldId id="2739" r:id="rId1014"/>
    <p:sldId id="2740" r:id="rId1015"/>
    <p:sldId id="2741" r:id="rId1016"/>
    <p:sldId id="2742" r:id="rId1017"/>
    <p:sldId id="2743" r:id="rId1018"/>
    <p:sldId id="2744" r:id="rId1019"/>
    <p:sldId id="2745" r:id="rId1020"/>
    <p:sldId id="3164" r:id="rId1021"/>
    <p:sldId id="2747" r:id="rId1022"/>
    <p:sldId id="2748" r:id="rId1023"/>
    <p:sldId id="2749" r:id="rId1024"/>
    <p:sldId id="2750" r:id="rId1025"/>
    <p:sldId id="2751" r:id="rId1026"/>
    <p:sldId id="2752" r:id="rId1027"/>
    <p:sldId id="2753" r:id="rId1028"/>
    <p:sldId id="2754" r:id="rId1029"/>
    <p:sldId id="2755" r:id="rId1030"/>
    <p:sldId id="2756" r:id="rId1031"/>
    <p:sldId id="2757" r:id="rId1032"/>
    <p:sldId id="2758" r:id="rId1033"/>
    <p:sldId id="2759" r:id="rId1034"/>
    <p:sldId id="2760" r:id="rId1035"/>
    <p:sldId id="2761" r:id="rId1036"/>
    <p:sldId id="2762" r:id="rId1037"/>
    <p:sldId id="2763" r:id="rId1038"/>
    <p:sldId id="2764" r:id="rId1039"/>
    <p:sldId id="2765" r:id="rId1040"/>
    <p:sldId id="2766" r:id="rId1041"/>
    <p:sldId id="2767" r:id="rId1042"/>
    <p:sldId id="2768" r:id="rId1043"/>
    <p:sldId id="2769" r:id="rId1044"/>
    <p:sldId id="2770" r:id="rId1045"/>
    <p:sldId id="2771" r:id="rId1046"/>
    <p:sldId id="2772" r:id="rId1047"/>
    <p:sldId id="2773" r:id="rId1048"/>
    <p:sldId id="2774" r:id="rId1049"/>
    <p:sldId id="2775" r:id="rId1050"/>
    <p:sldId id="2776" r:id="rId1051"/>
    <p:sldId id="2777" r:id="rId1052"/>
    <p:sldId id="2778" r:id="rId1053"/>
    <p:sldId id="2779" r:id="rId1054"/>
    <p:sldId id="2782" r:id="rId1055"/>
    <p:sldId id="2783" r:id="rId1056"/>
    <p:sldId id="2784" r:id="rId1057"/>
    <p:sldId id="2785" r:id="rId1058"/>
    <p:sldId id="2786" r:id="rId1059"/>
    <p:sldId id="2787" r:id="rId1060"/>
    <p:sldId id="2788" r:id="rId1061"/>
    <p:sldId id="2789" r:id="rId1062"/>
    <p:sldId id="2790" r:id="rId1063"/>
    <p:sldId id="2791" r:id="rId1064"/>
    <p:sldId id="2792" r:id="rId1065"/>
    <p:sldId id="2793" r:id="rId1066"/>
    <p:sldId id="2794" r:id="rId1067"/>
    <p:sldId id="2795" r:id="rId1068"/>
    <p:sldId id="2796" r:id="rId1069"/>
    <p:sldId id="2797" r:id="rId1070"/>
    <p:sldId id="2799" r:id="rId1071"/>
    <p:sldId id="2800" r:id="rId1072"/>
    <p:sldId id="2801" r:id="rId1073"/>
    <p:sldId id="2802" r:id="rId1074"/>
    <p:sldId id="2803" r:id="rId1075"/>
    <p:sldId id="2804" r:id="rId1076"/>
    <p:sldId id="2805" r:id="rId1077"/>
    <p:sldId id="2806" r:id="rId1078"/>
    <p:sldId id="2807" r:id="rId1079"/>
    <p:sldId id="2808" r:id="rId1080"/>
    <p:sldId id="2809" r:id="rId1081"/>
    <p:sldId id="2810" r:id="rId1082"/>
    <p:sldId id="2811" r:id="rId1083"/>
    <p:sldId id="3165" r:id="rId1084"/>
    <p:sldId id="2813" r:id="rId1085"/>
    <p:sldId id="2814" r:id="rId1086"/>
    <p:sldId id="2815" r:id="rId1087"/>
    <p:sldId id="2816" r:id="rId1088"/>
    <p:sldId id="2817" r:id="rId1089"/>
    <p:sldId id="2818" r:id="rId1090"/>
    <p:sldId id="2819" r:id="rId1091"/>
    <p:sldId id="2820" r:id="rId1092"/>
    <p:sldId id="2821" r:id="rId1093"/>
    <p:sldId id="2822" r:id="rId1094"/>
    <p:sldId id="2823" r:id="rId1095"/>
    <p:sldId id="2824" r:id="rId1096"/>
    <p:sldId id="2825" r:id="rId1097"/>
    <p:sldId id="2826" r:id="rId1098"/>
    <p:sldId id="2828" r:id="rId1099"/>
    <p:sldId id="2829" r:id="rId1100"/>
    <p:sldId id="2830" r:id="rId1101"/>
    <p:sldId id="2831" r:id="rId1102"/>
    <p:sldId id="2832" r:id="rId1103"/>
    <p:sldId id="2833" r:id="rId1104"/>
    <p:sldId id="2834" r:id="rId1105"/>
    <p:sldId id="2835" r:id="rId1106"/>
    <p:sldId id="2836" r:id="rId1107"/>
    <p:sldId id="2837" r:id="rId1108"/>
    <p:sldId id="2838" r:id="rId1109"/>
    <p:sldId id="2839" r:id="rId1110"/>
    <p:sldId id="2840" r:id="rId1111"/>
    <p:sldId id="2841" r:id="rId1112"/>
    <p:sldId id="2842" r:id="rId1113"/>
    <p:sldId id="2843" r:id="rId1114"/>
    <p:sldId id="2844" r:id="rId1115"/>
    <p:sldId id="2845" r:id="rId1116"/>
    <p:sldId id="2846" r:id="rId1117"/>
    <p:sldId id="2847" r:id="rId1118"/>
    <p:sldId id="2848" r:id="rId1119"/>
    <p:sldId id="2849" r:id="rId1120"/>
    <p:sldId id="2850" r:id="rId1121"/>
    <p:sldId id="2851" r:id="rId1122"/>
    <p:sldId id="2852" r:id="rId1123"/>
    <p:sldId id="2853" r:id="rId1124"/>
    <p:sldId id="2854" r:id="rId1125"/>
    <p:sldId id="2855" r:id="rId1126"/>
    <p:sldId id="2856" r:id="rId1127"/>
    <p:sldId id="2857" r:id="rId1128"/>
    <p:sldId id="2858" r:id="rId1129"/>
    <p:sldId id="3166" r:id="rId1130"/>
    <p:sldId id="2860" r:id="rId1131"/>
    <p:sldId id="2861" r:id="rId1132"/>
    <p:sldId id="2862" r:id="rId1133"/>
    <p:sldId id="2863" r:id="rId1134"/>
    <p:sldId id="2864" r:id="rId1135"/>
    <p:sldId id="2865" r:id="rId1136"/>
    <p:sldId id="2866" r:id="rId1137"/>
    <p:sldId id="2867" r:id="rId1138"/>
    <p:sldId id="2868" r:id="rId1139"/>
    <p:sldId id="2869" r:id="rId1140"/>
    <p:sldId id="2870" r:id="rId1141"/>
    <p:sldId id="2871" r:id="rId1142"/>
    <p:sldId id="2872" r:id="rId1143"/>
    <p:sldId id="2873" r:id="rId1144"/>
    <p:sldId id="2874" r:id="rId1145"/>
    <p:sldId id="2875" r:id="rId1146"/>
    <p:sldId id="2876" r:id="rId1147"/>
    <p:sldId id="2877" r:id="rId1148"/>
    <p:sldId id="2878" r:id="rId1149"/>
    <p:sldId id="2879" r:id="rId1150"/>
    <p:sldId id="2880" r:id="rId1151"/>
    <p:sldId id="2881" r:id="rId1152"/>
    <p:sldId id="2882" r:id="rId1153"/>
    <p:sldId id="2883" r:id="rId1154"/>
    <p:sldId id="2884" r:id="rId1155"/>
    <p:sldId id="3167" r:id="rId1156"/>
    <p:sldId id="2886" r:id="rId1157"/>
    <p:sldId id="2887" r:id="rId1158"/>
    <p:sldId id="2888" r:id="rId1159"/>
    <p:sldId id="2889" r:id="rId1160"/>
    <p:sldId id="2890" r:id="rId1161"/>
    <p:sldId id="2891" r:id="rId1162"/>
    <p:sldId id="2892" r:id="rId1163"/>
    <p:sldId id="2893" r:id="rId1164"/>
    <p:sldId id="2894" r:id="rId1165"/>
    <p:sldId id="2895" r:id="rId1166"/>
    <p:sldId id="2896" r:id="rId1167"/>
    <p:sldId id="2897" r:id="rId1168"/>
    <p:sldId id="2898" r:id="rId1169"/>
    <p:sldId id="2899" r:id="rId1170"/>
    <p:sldId id="2900" r:id="rId1171"/>
    <p:sldId id="2901" r:id="rId1172"/>
    <p:sldId id="2902" r:id="rId1173"/>
    <p:sldId id="2903" r:id="rId1174"/>
    <p:sldId id="2904" r:id="rId1175"/>
    <p:sldId id="2905" r:id="rId1176"/>
    <p:sldId id="2906" r:id="rId1177"/>
    <p:sldId id="2907" r:id="rId1178"/>
    <p:sldId id="2909" r:id="rId1179"/>
    <p:sldId id="2910" r:id="rId1180"/>
    <p:sldId id="2911" r:id="rId1181"/>
    <p:sldId id="2912" r:id="rId1182"/>
    <p:sldId id="2913" r:id="rId1183"/>
    <p:sldId id="2914" r:id="rId1184"/>
    <p:sldId id="2915" r:id="rId1185"/>
    <p:sldId id="2917" r:id="rId1186"/>
    <p:sldId id="2918" r:id="rId1187"/>
    <p:sldId id="2919" r:id="rId1188"/>
    <p:sldId id="2920" r:id="rId1189"/>
    <p:sldId id="2921" r:id="rId1190"/>
    <p:sldId id="2922" r:id="rId1191"/>
    <p:sldId id="2923" r:id="rId1192"/>
    <p:sldId id="2924" r:id="rId1193"/>
    <p:sldId id="2926" r:id="rId1194"/>
    <p:sldId id="2927" r:id="rId1195"/>
    <p:sldId id="2928" r:id="rId1196"/>
    <p:sldId id="2929" r:id="rId1197"/>
    <p:sldId id="2930" r:id="rId1198"/>
    <p:sldId id="2932" r:id="rId1199"/>
    <p:sldId id="2933" r:id="rId1200"/>
    <p:sldId id="2934" r:id="rId1201"/>
    <p:sldId id="2935" r:id="rId1202"/>
    <p:sldId id="2936" r:id="rId1203"/>
    <p:sldId id="2937" r:id="rId1204"/>
    <p:sldId id="2939" r:id="rId1205"/>
    <p:sldId id="2940" r:id="rId1206"/>
    <p:sldId id="2941" r:id="rId1207"/>
    <p:sldId id="2942" r:id="rId1208"/>
    <p:sldId id="2943" r:id="rId1209"/>
    <p:sldId id="2944" r:id="rId1210"/>
    <p:sldId id="2945" r:id="rId1211"/>
    <p:sldId id="2946" r:id="rId1212"/>
    <p:sldId id="2947" r:id="rId1213"/>
    <p:sldId id="2948" r:id="rId1214"/>
    <p:sldId id="2949" r:id="rId1215"/>
    <p:sldId id="2950" r:id="rId1216"/>
    <p:sldId id="2951" r:id="rId1217"/>
    <p:sldId id="2952" r:id="rId1218"/>
    <p:sldId id="2953" r:id="rId1219"/>
    <p:sldId id="2954" r:id="rId1220"/>
    <p:sldId id="2955" r:id="rId1221"/>
    <p:sldId id="2956" r:id="rId1222"/>
    <p:sldId id="2958" r:id="rId1223"/>
    <p:sldId id="2959" r:id="rId1224"/>
    <p:sldId id="2960" r:id="rId1225"/>
    <p:sldId id="2961" r:id="rId1226"/>
    <p:sldId id="2962" r:id="rId1227"/>
    <p:sldId id="2963" r:id="rId1228"/>
    <p:sldId id="2965" r:id="rId1229"/>
    <p:sldId id="2966" r:id="rId1230"/>
    <p:sldId id="2967" r:id="rId1231"/>
    <p:sldId id="2968" r:id="rId1232"/>
    <p:sldId id="2969" r:id="rId1233"/>
    <p:sldId id="2970" r:id="rId1234"/>
    <p:sldId id="2971" r:id="rId1235"/>
    <p:sldId id="2972" r:id="rId1236"/>
    <p:sldId id="2973" r:id="rId1237"/>
    <p:sldId id="2974" r:id="rId1238"/>
    <p:sldId id="2975" r:id="rId1239"/>
    <p:sldId id="2976" r:id="rId1240"/>
    <p:sldId id="2977" r:id="rId1241"/>
    <p:sldId id="2978" r:id="rId1242"/>
    <p:sldId id="2979" r:id="rId1243"/>
    <p:sldId id="2980" r:id="rId1244"/>
    <p:sldId id="2981" r:id="rId1245"/>
    <p:sldId id="2982" r:id="rId1246"/>
    <p:sldId id="2983" r:id="rId1247"/>
    <p:sldId id="2984" r:id="rId1248"/>
    <p:sldId id="2985" r:id="rId1249"/>
    <p:sldId id="2986" r:id="rId1250"/>
    <p:sldId id="2987" r:id="rId1251"/>
    <p:sldId id="2988" r:id="rId1252"/>
    <p:sldId id="2989" r:id="rId1253"/>
    <p:sldId id="2990" r:id="rId1254"/>
    <p:sldId id="2991" r:id="rId1255"/>
    <p:sldId id="3168" r:id="rId1256"/>
    <p:sldId id="2993" r:id="rId1257"/>
    <p:sldId id="2994" r:id="rId1258"/>
    <p:sldId id="2995" r:id="rId1259"/>
    <p:sldId id="2996" r:id="rId1260"/>
    <p:sldId id="2997" r:id="rId1261"/>
    <p:sldId id="2998" r:id="rId1262"/>
    <p:sldId id="2999" r:id="rId1263"/>
    <p:sldId id="3000" r:id="rId1264"/>
    <p:sldId id="3001" r:id="rId1265"/>
    <p:sldId id="3002" r:id="rId1266"/>
    <p:sldId id="3003" r:id="rId1267"/>
    <p:sldId id="3004" r:id="rId1268"/>
    <p:sldId id="3005" r:id="rId1269"/>
    <p:sldId id="3006" r:id="rId1270"/>
    <p:sldId id="3007" r:id="rId1271"/>
    <p:sldId id="3008" r:id="rId1272"/>
    <p:sldId id="3009" r:id="rId1273"/>
    <p:sldId id="3011" r:id="rId1274"/>
    <p:sldId id="3012" r:id="rId1275"/>
    <p:sldId id="3013" r:id="rId1276"/>
    <p:sldId id="3014" r:id="rId1277"/>
    <p:sldId id="3015" r:id="rId1278"/>
    <p:sldId id="3016" r:id="rId1279"/>
    <p:sldId id="3017" r:id="rId1280"/>
    <p:sldId id="3018" r:id="rId1281"/>
    <p:sldId id="3019" r:id="rId1282"/>
    <p:sldId id="3020" r:id="rId1283"/>
    <p:sldId id="3021" r:id="rId1284"/>
    <p:sldId id="3022" r:id="rId1285"/>
    <p:sldId id="3023" r:id="rId1286"/>
    <p:sldId id="3024" r:id="rId1287"/>
    <p:sldId id="3025" r:id="rId1288"/>
    <p:sldId id="3026" r:id="rId1289"/>
    <p:sldId id="3027" r:id="rId1290"/>
    <p:sldId id="3028" r:id="rId1291"/>
    <p:sldId id="3176" r:id="rId1292"/>
  </p:sldIdLst>
  <p:sldSz cx="12192000" cy="6858000"/>
  <p:notesSz cx="6858000" cy="9144000"/>
  <p:custDataLst>
    <p:tags r:id="rId12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2023"/>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Patterns of Variation" id="{6899E101-E97B-402B-8FAD-C884593F498D}">
          <p14:sldIdLst>
            <p14:sldId id="2221"/>
            <p14:sldId id="3157"/>
            <p14:sldId id="2223"/>
            <p14:sldId id="2224"/>
            <p14:sldId id="2225"/>
            <p14:sldId id="2226"/>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2262"/>
            <p14:sldId id="2263"/>
            <p14:sldId id="2264"/>
            <p14:sldId id="2265"/>
            <p14:sldId id="2266"/>
            <p14:sldId id="2267"/>
            <p14:sldId id="2268"/>
            <p14:sldId id="2269"/>
            <p14:sldId id="2270"/>
            <p14:sldId id="2271"/>
            <p14:sldId id="2272"/>
            <p14:sldId id="2273"/>
            <p14:sldId id="2274"/>
            <p14:sldId id="2275"/>
          </p14:sldIdLst>
        </p14:section>
        <p14:section name="3.2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3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4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5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 id="2685"/>
            <p14:sldId id="2686"/>
            <p14:sldId id="2687"/>
            <p14:sldId id="2688"/>
            <p14:sldId id="2689"/>
            <p14:sldId id="2690"/>
            <p14:sldId id="2691"/>
            <p14:sldId id="2692"/>
            <p14:sldId id="3180"/>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Lst>
        </p14:section>
        <p14:section name="4.3 Designed Experiments" id="{DBD1D5A4-D5A7-41B7-A496-9F3E8525E5C8}">
          <p14:sldIdLst>
            <p14:sldId id="2716"/>
            <p14:sldId id="2717"/>
            <p14:sldId id="2718"/>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Lst>
        </p14:section>
        <p14:section name="4.4 Full Factorial Experiments" id="{B13729BD-8B6C-4DF8-BD85-2B9D204283B7}">
          <p14:sldIdLst>
            <p14:sldId id="2745"/>
            <p14:sldId id="3164"/>
            <p14:sldId id="2747"/>
            <p14:sldId id="2748"/>
            <p14:sldId id="2749"/>
            <p14:sldId id="2750"/>
            <p14:sldId id="2751"/>
            <p14:sldId id="2752"/>
            <p14:sldId id="2753"/>
            <p14:sldId id="2754"/>
            <p14:sldId id="2755"/>
            <p14:sldId id="2756"/>
            <p14:sldId id="2757"/>
            <p14:sldId id="2758"/>
            <p14:sldId id="2759"/>
            <p14:sldId id="2760"/>
            <p14:sldId id="2761"/>
            <p14:sldId id="2762"/>
            <p14:sldId id="2763"/>
            <p14:sldId id="2764"/>
            <p14:sldId id="2765"/>
            <p14:sldId id="2766"/>
            <p14:sldId id="2767"/>
            <p14:sldId id="2768"/>
            <p14:sldId id="2769"/>
            <p14:sldId id="2770"/>
            <p14:sldId id="2771"/>
            <p14:sldId id="2772"/>
            <p14:sldId id="2773"/>
            <p14:sldId id="2774"/>
            <p14:sldId id="2775"/>
            <p14:sldId id="2776"/>
            <p14:sldId id="2777"/>
            <p14:sldId id="2778"/>
            <p14:sldId id="2779"/>
            <p14:sldId id="2782"/>
            <p14:sldId id="2783"/>
            <p14:sldId id="2784"/>
            <p14:sldId id="2785"/>
            <p14:sldId id="2786"/>
            <p14:sldId id="2787"/>
            <p14:sldId id="2788"/>
            <p14:sldId id="2789"/>
            <p14:sldId id="2790"/>
            <p14:sldId id="2791"/>
            <p14:sldId id="2792"/>
            <p14:sldId id="2793"/>
            <p14:sldId id="2794"/>
            <p14:sldId id="2795"/>
            <p14:sldId id="2796"/>
            <p14:sldId id="2797"/>
            <p14:sldId id="2799"/>
            <p14:sldId id="2800"/>
            <p14:sldId id="2801"/>
            <p14:sldId id="2802"/>
            <p14:sldId id="2803"/>
            <p14:sldId id="2804"/>
            <p14:sldId id="2805"/>
            <p14:sldId id="2806"/>
            <p14:sldId id="2807"/>
            <p14:sldId id="2808"/>
            <p14:sldId id="2809"/>
            <p14:sldId id="2810"/>
          </p14:sldIdLst>
        </p14:section>
        <p14:section name="4.5 Fractional Factorial Experiments" id="{E23CA287-5919-4BDB-8528-57DAB7342D06}">
          <p14:sldIdLst>
            <p14:sldId id="2811"/>
            <p14:sldId id="3165"/>
            <p14:sldId id="2813"/>
            <p14:sldId id="2814"/>
            <p14:sldId id="2815"/>
            <p14:sldId id="2816"/>
            <p14:sldId id="2817"/>
            <p14:sldId id="2818"/>
            <p14:sldId id="2819"/>
            <p14:sldId id="2820"/>
            <p14:sldId id="2821"/>
            <p14:sldId id="2822"/>
            <p14:sldId id="2823"/>
            <p14:sldId id="2824"/>
            <p14:sldId id="2825"/>
            <p14:sldId id="2826"/>
            <p14:sldId id="2828"/>
            <p14:sldId id="2829"/>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 id="2854"/>
            <p14:sldId id="2855"/>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58" d="100"/>
          <a:sy n="58" d="100"/>
        </p:scale>
        <p:origin x="912" y="48"/>
      </p:cViewPr>
      <p:guideLst>
        <p:guide orient="horz" pos="672"/>
        <p:guide pos="3904"/>
      </p:guideLst>
    </p:cSldViewPr>
  </p:slideViewPr>
  <p:notesTextViewPr>
    <p:cViewPr>
      <p:scale>
        <a:sx n="125" d="100"/>
        <a:sy n="125" d="100"/>
      </p:scale>
      <p:origin x="0" y="0"/>
    </p:cViewPr>
  </p:notesTextViewPr>
  <p:sorterViewPr>
    <p:cViewPr>
      <p:scale>
        <a:sx n="70" d="100"/>
        <a:sy n="70" d="100"/>
      </p:scale>
      <p:origin x="0" y="-23432"/>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openxmlformats.org/officeDocument/2006/relationships/slide" Target="slides/slide125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357" Type="http://schemas.openxmlformats.org/officeDocument/2006/relationships/slide" Target="slides/slide353.xml"/><Relationship Id="rId1110" Type="http://schemas.openxmlformats.org/officeDocument/2006/relationships/slide" Target="slides/slide1106.xml"/><Relationship Id="rId1194" Type="http://schemas.openxmlformats.org/officeDocument/2006/relationships/slide" Target="slides/slide1190.xml"/><Relationship Id="rId1208" Type="http://schemas.openxmlformats.org/officeDocument/2006/relationships/slide" Target="slides/slide1204.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1261" Type="http://schemas.openxmlformats.org/officeDocument/2006/relationships/slide" Target="slides/slide1257.xml"/><Relationship Id="rId270" Type="http://schemas.openxmlformats.org/officeDocument/2006/relationships/slide" Target="slides/slide266.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1272" Type="http://schemas.openxmlformats.org/officeDocument/2006/relationships/slide" Target="slides/slide1268.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1283" Type="http://schemas.openxmlformats.org/officeDocument/2006/relationships/slide" Target="slides/slide1279.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1087" Type="http://schemas.openxmlformats.org/officeDocument/2006/relationships/slide" Target="slides/slide1083.xml"/><Relationship Id="rId1210" Type="http://schemas.openxmlformats.org/officeDocument/2006/relationships/slide" Target="slides/slide1206.xml"/><Relationship Id="rId1294" Type="http://schemas.openxmlformats.org/officeDocument/2006/relationships/handoutMaster" Target="handoutMasters/handoutMaster1.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1103" Type="http://schemas.openxmlformats.org/officeDocument/2006/relationships/slide" Target="slides/slide1099.xml"/><Relationship Id="rId1187" Type="http://schemas.openxmlformats.org/officeDocument/2006/relationships/slide" Target="slides/slide1183.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slide" Target="slides/slide1250.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1265" Type="http://schemas.openxmlformats.org/officeDocument/2006/relationships/slide" Target="slides/slide1261.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1276" Type="http://schemas.openxmlformats.org/officeDocument/2006/relationships/slide" Target="slides/slide127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1203" Type="http://schemas.openxmlformats.org/officeDocument/2006/relationships/slide" Target="slides/slide1199.xml"/><Relationship Id="rId1287" Type="http://schemas.openxmlformats.org/officeDocument/2006/relationships/slide" Target="slides/slide1283.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1214" Type="http://schemas.openxmlformats.org/officeDocument/2006/relationships/slide" Target="slides/slide1210.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298" Type="http://schemas.openxmlformats.org/officeDocument/2006/relationships/theme" Target="theme/theme1.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07" Type="http://schemas.openxmlformats.org/officeDocument/2006/relationships/slide" Target="slides/slide1103.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slide" Target="slides/slide1254.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118" Type="http://schemas.openxmlformats.org/officeDocument/2006/relationships/slide" Target="slides/slide1114.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269" Type="http://schemas.openxmlformats.org/officeDocument/2006/relationships/slide" Target="slides/slide1265.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1207" Type="http://schemas.openxmlformats.org/officeDocument/2006/relationships/slide" Target="slides/slide1203.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1260" Type="http://schemas.openxmlformats.org/officeDocument/2006/relationships/slide" Target="slides/slide1256.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1271" Type="http://schemas.openxmlformats.org/officeDocument/2006/relationships/slide" Target="slides/slide1267.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1282" Type="http://schemas.openxmlformats.org/officeDocument/2006/relationships/slide" Target="slides/slide1278.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293" Type="http://schemas.openxmlformats.org/officeDocument/2006/relationships/notesMaster" Target="notesMasters/notesMaster1.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1097" Type="http://schemas.openxmlformats.org/officeDocument/2006/relationships/slide" Target="slides/slide1093.xml"/><Relationship Id="rId1220" Type="http://schemas.openxmlformats.org/officeDocument/2006/relationships/slide" Target="slides/slide1216.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164" Type="http://schemas.openxmlformats.org/officeDocument/2006/relationships/slide" Target="slides/slide1160.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175" Type="http://schemas.openxmlformats.org/officeDocument/2006/relationships/slide" Target="slides/slide1171.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1102" Type="http://schemas.openxmlformats.org/officeDocument/2006/relationships/slide" Target="slides/slide1098.xml"/><Relationship Id="rId1284" Type="http://schemas.openxmlformats.org/officeDocument/2006/relationships/slide" Target="slides/slide1280.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1144" Type="http://schemas.openxmlformats.org/officeDocument/2006/relationships/slide" Target="slides/slide1140.xml"/><Relationship Id="rId1186" Type="http://schemas.openxmlformats.org/officeDocument/2006/relationships/slide" Target="slides/slide118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slide" Target="slides/slide1042.xml"/><Relationship Id="rId1211" Type="http://schemas.openxmlformats.org/officeDocument/2006/relationships/slide" Target="slides/slide1207.xml"/><Relationship Id="rId1253" Type="http://schemas.openxmlformats.org/officeDocument/2006/relationships/slide" Target="slides/slide1249.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088" Type="http://schemas.openxmlformats.org/officeDocument/2006/relationships/slide" Target="slides/slide1084.xml"/><Relationship Id="rId1295" Type="http://schemas.openxmlformats.org/officeDocument/2006/relationships/tags" Target="tags/tag1.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1113" Type="http://schemas.openxmlformats.org/officeDocument/2006/relationships/slide" Target="slides/slide1109.xml"/><Relationship Id="rId1155" Type="http://schemas.openxmlformats.org/officeDocument/2006/relationships/slide" Target="slides/slide1151.xml"/><Relationship Id="rId1197" Type="http://schemas.openxmlformats.org/officeDocument/2006/relationships/slide" Target="slides/slide119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1057" Type="http://schemas.openxmlformats.org/officeDocument/2006/relationships/slide" Target="slides/slide1053.xml"/><Relationship Id="rId1222" Type="http://schemas.openxmlformats.org/officeDocument/2006/relationships/slide" Target="slides/slide1218.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1099" Type="http://schemas.openxmlformats.org/officeDocument/2006/relationships/slide" Target="slides/slide1095.xml"/><Relationship Id="rId1264" Type="http://schemas.openxmlformats.org/officeDocument/2006/relationships/slide" Target="slides/slide1260.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1166" Type="http://schemas.openxmlformats.org/officeDocument/2006/relationships/slide" Target="slides/slide116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1068" Type="http://schemas.openxmlformats.org/officeDocument/2006/relationships/slide" Target="slides/slide1064.xml"/><Relationship Id="rId1233" Type="http://schemas.openxmlformats.org/officeDocument/2006/relationships/slide" Target="slides/slide1229.xml"/><Relationship Id="rId1275" Type="http://schemas.openxmlformats.org/officeDocument/2006/relationships/slide" Target="slides/slide1271.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1135" Type="http://schemas.openxmlformats.org/officeDocument/2006/relationships/slide" Target="slides/slide1131.xml"/><Relationship Id="rId1177" Type="http://schemas.openxmlformats.org/officeDocument/2006/relationships/slide" Target="slides/slide1173.xml"/><Relationship Id="rId1300" Type="http://schemas.microsoft.com/office/2015/10/relationships/revisionInfo" Target="revisionInfo.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1202" Type="http://schemas.openxmlformats.org/officeDocument/2006/relationships/slide" Target="slides/slide1198.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1079" Type="http://schemas.openxmlformats.org/officeDocument/2006/relationships/slide" Target="slides/slide1075.xml"/><Relationship Id="rId1244" Type="http://schemas.openxmlformats.org/officeDocument/2006/relationships/slide" Target="slides/slide1240.xml"/><Relationship Id="rId1286" Type="http://schemas.openxmlformats.org/officeDocument/2006/relationships/slide" Target="slides/slide1282.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1146" Type="http://schemas.openxmlformats.org/officeDocument/2006/relationships/slide" Target="slides/slide114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188" Type="http://schemas.openxmlformats.org/officeDocument/2006/relationships/slide" Target="slides/slide118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13" Type="http://schemas.openxmlformats.org/officeDocument/2006/relationships/slide" Target="slides/slide1209.xml"/><Relationship Id="rId1255" Type="http://schemas.openxmlformats.org/officeDocument/2006/relationships/slide" Target="slides/slide1251.xml"/><Relationship Id="rId1297" Type="http://schemas.openxmlformats.org/officeDocument/2006/relationships/viewProps" Target="viewProps.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115" Type="http://schemas.openxmlformats.org/officeDocument/2006/relationships/slide" Target="slides/slide1111.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1157" Type="http://schemas.openxmlformats.org/officeDocument/2006/relationships/slide" Target="slides/slide1153.xml"/><Relationship Id="rId1199" Type="http://schemas.openxmlformats.org/officeDocument/2006/relationships/slide" Target="slides/slide119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059" Type="http://schemas.openxmlformats.org/officeDocument/2006/relationships/slide" Target="slides/slide1055.xml"/><Relationship Id="rId1224" Type="http://schemas.openxmlformats.org/officeDocument/2006/relationships/slide" Target="slides/slide1220.xml"/><Relationship Id="rId1266" Type="http://schemas.openxmlformats.org/officeDocument/2006/relationships/slide" Target="slides/slide1262.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1070" Type="http://schemas.openxmlformats.org/officeDocument/2006/relationships/slide" Target="slides/slide1066.xml"/><Relationship Id="rId1126" Type="http://schemas.openxmlformats.org/officeDocument/2006/relationships/slide" Target="slides/slide1122.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1235" Type="http://schemas.openxmlformats.org/officeDocument/2006/relationships/slide" Target="slides/slide123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1081" Type="http://schemas.openxmlformats.org/officeDocument/2006/relationships/slide" Target="slides/slide1077.xml"/><Relationship Id="rId1277" Type="http://schemas.openxmlformats.org/officeDocument/2006/relationships/slide" Target="slides/slide1273.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1137" Type="http://schemas.openxmlformats.org/officeDocument/2006/relationships/slide" Target="slides/slide1133.xml"/><Relationship Id="rId1179" Type="http://schemas.openxmlformats.org/officeDocument/2006/relationships/slide" Target="slides/slide1175.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1190" Type="http://schemas.openxmlformats.org/officeDocument/2006/relationships/slide" Target="slides/slide1186.xml"/><Relationship Id="rId1204" Type="http://schemas.openxmlformats.org/officeDocument/2006/relationships/slide" Target="slides/slide1200.xml"/><Relationship Id="rId1246" Type="http://schemas.openxmlformats.org/officeDocument/2006/relationships/slide" Target="slides/slide1242.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1050" Type="http://schemas.openxmlformats.org/officeDocument/2006/relationships/slide" Target="slides/slide1046.xml"/><Relationship Id="rId1288" Type="http://schemas.openxmlformats.org/officeDocument/2006/relationships/slide" Target="slides/slide1284.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092" Type="http://schemas.openxmlformats.org/officeDocument/2006/relationships/slide" Target="slides/slide1088.xml"/><Relationship Id="rId1106" Type="http://schemas.openxmlformats.org/officeDocument/2006/relationships/slide" Target="slides/slide1102.xml"/><Relationship Id="rId1148" Type="http://schemas.openxmlformats.org/officeDocument/2006/relationships/slide" Target="slides/slide114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257" Type="http://schemas.openxmlformats.org/officeDocument/2006/relationships/slide" Target="slides/slide1253.xml"/><Relationship Id="rId1299" Type="http://schemas.openxmlformats.org/officeDocument/2006/relationships/tableStyles" Target="tableStyles.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1061" Type="http://schemas.openxmlformats.org/officeDocument/2006/relationships/slide" Target="slides/slide1057.xml"/><Relationship Id="rId1117" Type="http://schemas.openxmlformats.org/officeDocument/2006/relationships/slide" Target="slides/slide1113.xml"/><Relationship Id="rId1159" Type="http://schemas.openxmlformats.org/officeDocument/2006/relationships/slide" Target="slides/slide115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1170" Type="http://schemas.openxmlformats.org/officeDocument/2006/relationships/slide" Target="slides/slide116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1226" Type="http://schemas.openxmlformats.org/officeDocument/2006/relationships/slide" Target="slides/slide1222.xml"/><Relationship Id="rId1268" Type="http://schemas.openxmlformats.org/officeDocument/2006/relationships/slide" Target="slides/slide1264.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072" Type="http://schemas.openxmlformats.org/officeDocument/2006/relationships/slide" Target="slides/slide1068.xml"/><Relationship Id="rId1128" Type="http://schemas.openxmlformats.org/officeDocument/2006/relationships/slide" Target="slides/slide1124.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181" Type="http://schemas.openxmlformats.org/officeDocument/2006/relationships/slide" Target="slides/slide1177.xml"/><Relationship Id="rId1237" Type="http://schemas.openxmlformats.org/officeDocument/2006/relationships/slide" Target="slides/slide1233.xml"/><Relationship Id="rId1279" Type="http://schemas.openxmlformats.org/officeDocument/2006/relationships/slide" Target="slides/slide1275.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slide" Target="slides/slide1037.xml"/><Relationship Id="rId1083" Type="http://schemas.openxmlformats.org/officeDocument/2006/relationships/slide" Target="slides/slide1079.xml"/><Relationship Id="rId1139" Type="http://schemas.openxmlformats.org/officeDocument/2006/relationships/slide" Target="slides/slide1135.xml"/><Relationship Id="rId1290" Type="http://schemas.openxmlformats.org/officeDocument/2006/relationships/slide" Target="slides/slide1286.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1192" Type="http://schemas.openxmlformats.org/officeDocument/2006/relationships/slide" Target="slides/slide1188.xml"/><Relationship Id="rId1206" Type="http://schemas.openxmlformats.org/officeDocument/2006/relationships/slide" Target="slides/slide1202.xml"/><Relationship Id="rId1248" Type="http://schemas.openxmlformats.org/officeDocument/2006/relationships/slide" Target="slides/slide1244.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1052" Type="http://schemas.openxmlformats.org/officeDocument/2006/relationships/slide" Target="slides/slide1048.xml"/><Relationship Id="rId1094" Type="http://schemas.openxmlformats.org/officeDocument/2006/relationships/slide" Target="slides/slide1090.xml"/><Relationship Id="rId1108" Type="http://schemas.openxmlformats.org/officeDocument/2006/relationships/slide" Target="slides/slide1104.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1270" Type="http://schemas.openxmlformats.org/officeDocument/2006/relationships/slide" Target="slides/slide1266.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1281" Type="http://schemas.openxmlformats.org/officeDocument/2006/relationships/slide" Target="slides/slide1277.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92" Type="http://schemas.openxmlformats.org/officeDocument/2006/relationships/slide" Target="slides/slide128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slide" Target="slides/slide124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1263" Type="http://schemas.openxmlformats.org/officeDocument/2006/relationships/slide" Target="slides/slide1259.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1274" Type="http://schemas.openxmlformats.org/officeDocument/2006/relationships/slide" Target="slides/slide1270.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1285" Type="http://schemas.openxmlformats.org/officeDocument/2006/relationships/slide" Target="slides/slide1281.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296" Type="http://schemas.openxmlformats.org/officeDocument/2006/relationships/presProps" Target="presProps.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slide" Target="slides/slide1252.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1267" Type="http://schemas.openxmlformats.org/officeDocument/2006/relationships/slide" Target="slides/slide1263.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1278" Type="http://schemas.openxmlformats.org/officeDocument/2006/relationships/slide" Target="slides/slide1274.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1289" Type="http://schemas.openxmlformats.org/officeDocument/2006/relationships/slide" Target="slides/slide1285.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1280" Type="http://schemas.openxmlformats.org/officeDocument/2006/relationships/slide" Target="slides/slide1276.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291" Type="http://schemas.openxmlformats.org/officeDocument/2006/relationships/slide" Target="slides/slide1287.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1262" Type="http://schemas.openxmlformats.org/officeDocument/2006/relationships/slide" Target="slides/slide1258.xml"/><Relationship Id="rId271" Type="http://schemas.openxmlformats.org/officeDocument/2006/relationships/slide" Target="slides/slide267.xml"/><Relationship Id="rId937" Type="http://schemas.openxmlformats.org/officeDocument/2006/relationships/slide" Target="slides/slide933.xml"/><Relationship Id="rId1122" Type="http://schemas.openxmlformats.org/officeDocument/2006/relationships/slide" Target="slides/slide1118.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1273" Type="http://schemas.openxmlformats.org/officeDocument/2006/relationships/slide" Target="slides/slide1269.xml"/><Relationship Id="rId850" Type="http://schemas.openxmlformats.org/officeDocument/2006/relationships/slide" Target="slides/slide846.xml"/><Relationship Id="rId948" Type="http://schemas.openxmlformats.org/officeDocument/2006/relationships/slide" Target="slides/slide944.xml"/><Relationship Id="rId1133" Type="http://schemas.openxmlformats.org/officeDocument/2006/relationships/slide" Target="slides/slide1129.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1077" Type="http://schemas.openxmlformats.org/officeDocument/2006/relationships/slide" Target="slides/slide1073.xml"/><Relationship Id="rId1200" Type="http://schemas.openxmlformats.org/officeDocument/2006/relationships/slide" Target="slides/slide1196.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47.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49.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657.wmf"/><Relationship Id="rId1" Type="http://schemas.openxmlformats.org/officeDocument/2006/relationships/image" Target="../media/image656.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59.wmf"/><Relationship Id="rId1" Type="http://schemas.openxmlformats.org/officeDocument/2006/relationships/image" Target="../media/image658.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661.wmf"/><Relationship Id="rId1" Type="http://schemas.openxmlformats.org/officeDocument/2006/relationships/image" Target="../media/image660.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664.wmf"/><Relationship Id="rId2" Type="http://schemas.openxmlformats.org/officeDocument/2006/relationships/image" Target="../media/image663.wmf"/><Relationship Id="rId1" Type="http://schemas.openxmlformats.org/officeDocument/2006/relationships/image" Target="../media/image662.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67.wmf"/><Relationship Id="rId2" Type="http://schemas.openxmlformats.org/officeDocument/2006/relationships/image" Target="../media/image666.wmf"/><Relationship Id="rId1" Type="http://schemas.openxmlformats.org/officeDocument/2006/relationships/image" Target="../media/image665.wmf"/><Relationship Id="rId4" Type="http://schemas.openxmlformats.org/officeDocument/2006/relationships/image" Target="../media/image668.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71.wmf"/><Relationship Id="rId2" Type="http://schemas.openxmlformats.org/officeDocument/2006/relationships/image" Target="../media/image670.wmf"/><Relationship Id="rId1" Type="http://schemas.openxmlformats.org/officeDocument/2006/relationships/image" Target="../media/image669.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82.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685.wmf"/><Relationship Id="rId2" Type="http://schemas.openxmlformats.org/officeDocument/2006/relationships/image" Target="../media/image684.wmf"/><Relationship Id="rId1" Type="http://schemas.openxmlformats.org/officeDocument/2006/relationships/image" Target="../media/image68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725.wmf"/><Relationship Id="rId2" Type="http://schemas.openxmlformats.org/officeDocument/2006/relationships/image" Target="../media/image724.wmf"/><Relationship Id="rId1" Type="http://schemas.openxmlformats.org/officeDocument/2006/relationships/image" Target="../media/image723.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728.wmf"/><Relationship Id="rId2" Type="http://schemas.openxmlformats.org/officeDocument/2006/relationships/image" Target="../media/image727.wmf"/><Relationship Id="rId1" Type="http://schemas.openxmlformats.org/officeDocument/2006/relationships/image" Target="../media/image726.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734.wmf"/><Relationship Id="rId2" Type="http://schemas.openxmlformats.org/officeDocument/2006/relationships/image" Target="../media/image733.wmf"/><Relationship Id="rId1" Type="http://schemas.openxmlformats.org/officeDocument/2006/relationships/image" Target="../media/image732.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737.wmf"/><Relationship Id="rId2" Type="http://schemas.openxmlformats.org/officeDocument/2006/relationships/image" Target="../media/image736.wmf"/><Relationship Id="rId1" Type="http://schemas.openxmlformats.org/officeDocument/2006/relationships/image" Target="../media/image735.wmf"/><Relationship Id="rId4" Type="http://schemas.openxmlformats.org/officeDocument/2006/relationships/image" Target="../media/image738.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744.wmf"/><Relationship Id="rId2" Type="http://schemas.openxmlformats.org/officeDocument/2006/relationships/image" Target="../media/image743.wmf"/><Relationship Id="rId1" Type="http://schemas.openxmlformats.org/officeDocument/2006/relationships/image" Target="../media/image742.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750.wmf"/><Relationship Id="rId2" Type="http://schemas.openxmlformats.org/officeDocument/2006/relationships/image" Target="../media/image749.wmf"/><Relationship Id="rId1" Type="http://schemas.openxmlformats.org/officeDocument/2006/relationships/image" Target="../media/image748.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756.wmf"/><Relationship Id="rId2" Type="http://schemas.openxmlformats.org/officeDocument/2006/relationships/image" Target="../media/image755.wmf"/><Relationship Id="rId1" Type="http://schemas.openxmlformats.org/officeDocument/2006/relationships/image" Target="../media/image754.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761.wmf"/><Relationship Id="rId2" Type="http://schemas.openxmlformats.org/officeDocument/2006/relationships/image" Target="../media/image760.wmf"/><Relationship Id="rId1" Type="http://schemas.openxmlformats.org/officeDocument/2006/relationships/image" Target="../media/image732.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764.wmf"/><Relationship Id="rId2" Type="http://schemas.openxmlformats.org/officeDocument/2006/relationships/image" Target="../media/image763.wmf"/><Relationship Id="rId1" Type="http://schemas.openxmlformats.org/officeDocument/2006/relationships/image" Target="../media/image762.wmf"/><Relationship Id="rId4" Type="http://schemas.openxmlformats.org/officeDocument/2006/relationships/image" Target="../media/image765.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773.wmf"/><Relationship Id="rId7" Type="http://schemas.openxmlformats.org/officeDocument/2006/relationships/image" Target="../media/image777.wmf"/><Relationship Id="rId2" Type="http://schemas.openxmlformats.org/officeDocument/2006/relationships/image" Target="../media/image772.wmf"/><Relationship Id="rId1" Type="http://schemas.openxmlformats.org/officeDocument/2006/relationships/image" Target="../media/image771.wmf"/><Relationship Id="rId6" Type="http://schemas.openxmlformats.org/officeDocument/2006/relationships/image" Target="../media/image776.wmf"/><Relationship Id="rId5" Type="http://schemas.openxmlformats.org/officeDocument/2006/relationships/image" Target="../media/image775.wmf"/><Relationship Id="rId4" Type="http://schemas.openxmlformats.org/officeDocument/2006/relationships/image" Target="../media/image77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20.vml.rels><?xml version="1.0" encoding="UTF-8" standalone="yes"?>
<Relationships xmlns="http://schemas.openxmlformats.org/package/2006/relationships"><Relationship Id="rId8" Type="http://schemas.openxmlformats.org/officeDocument/2006/relationships/image" Target="../media/image780.wmf"/><Relationship Id="rId3" Type="http://schemas.openxmlformats.org/officeDocument/2006/relationships/image" Target="../media/image773.wmf"/><Relationship Id="rId7" Type="http://schemas.openxmlformats.org/officeDocument/2006/relationships/image" Target="../media/image779.wmf"/><Relationship Id="rId2" Type="http://schemas.openxmlformats.org/officeDocument/2006/relationships/image" Target="../media/image772.wmf"/><Relationship Id="rId1" Type="http://schemas.openxmlformats.org/officeDocument/2006/relationships/image" Target="../media/image771.wmf"/><Relationship Id="rId6" Type="http://schemas.openxmlformats.org/officeDocument/2006/relationships/image" Target="../media/image778.wmf"/><Relationship Id="rId5" Type="http://schemas.openxmlformats.org/officeDocument/2006/relationships/image" Target="../media/image775.wmf"/><Relationship Id="rId4" Type="http://schemas.openxmlformats.org/officeDocument/2006/relationships/image" Target="../media/image774.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786.wmf"/><Relationship Id="rId2" Type="http://schemas.openxmlformats.org/officeDocument/2006/relationships/image" Target="../media/image785.wmf"/><Relationship Id="rId1" Type="http://schemas.openxmlformats.org/officeDocument/2006/relationships/image" Target="../media/image784.wmf"/><Relationship Id="rId5" Type="http://schemas.openxmlformats.org/officeDocument/2006/relationships/image" Target="../media/image771.wmf"/><Relationship Id="rId4" Type="http://schemas.openxmlformats.org/officeDocument/2006/relationships/image" Target="../media/image787.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801.wmf"/><Relationship Id="rId1" Type="http://schemas.openxmlformats.org/officeDocument/2006/relationships/image" Target="../media/image800.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80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3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image" Target="../media/image238.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 Id="rId4" Type="http://schemas.openxmlformats.org/officeDocument/2006/relationships/image" Target="../media/image24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image" Target="../media/image250.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54.wmf"/><Relationship Id="rId2" Type="http://schemas.openxmlformats.org/officeDocument/2006/relationships/image" Target="../media/image253.wmf"/><Relationship Id="rId1" Type="http://schemas.openxmlformats.org/officeDocument/2006/relationships/image" Target="../media/image25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 Id="rId5" Type="http://schemas.openxmlformats.org/officeDocument/2006/relationships/image" Target="../media/image259.wmf"/><Relationship Id="rId4" Type="http://schemas.openxmlformats.org/officeDocument/2006/relationships/image" Target="../media/image258.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60.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6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image" Target="../media/image265.wmf"/><Relationship Id="rId1" Type="http://schemas.openxmlformats.org/officeDocument/2006/relationships/image" Target="../media/image264.wmf"/><Relationship Id="rId4" Type="http://schemas.openxmlformats.org/officeDocument/2006/relationships/image" Target="../media/image26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image" Target="../media/image270.wmf"/><Relationship Id="rId1" Type="http://schemas.openxmlformats.org/officeDocument/2006/relationships/image" Target="../media/image269.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 Id="rId5" Type="http://schemas.openxmlformats.org/officeDocument/2006/relationships/image" Target="../media/image276.wmf"/><Relationship Id="rId4" Type="http://schemas.openxmlformats.org/officeDocument/2006/relationships/image" Target="../media/image275.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79.wmf"/><Relationship Id="rId2" Type="http://schemas.openxmlformats.org/officeDocument/2006/relationships/image" Target="../media/image278.wmf"/><Relationship Id="rId1" Type="http://schemas.openxmlformats.org/officeDocument/2006/relationships/image" Target="../media/image277.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image" Target="../media/image286.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8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image" Target="../media/image292.wmf"/><Relationship Id="rId1" Type="http://schemas.openxmlformats.org/officeDocument/2006/relationships/image" Target="../media/image291.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90.wmf"/><Relationship Id="rId1" Type="http://schemas.openxmlformats.org/officeDocument/2006/relationships/image" Target="../media/image294.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96.wmf"/><Relationship Id="rId1" Type="http://schemas.openxmlformats.org/officeDocument/2006/relationships/image" Target="../media/image29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98.wmf"/><Relationship Id="rId1" Type="http://schemas.openxmlformats.org/officeDocument/2006/relationships/image" Target="../media/image297.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310.wmf"/><Relationship Id="rId3" Type="http://schemas.openxmlformats.org/officeDocument/2006/relationships/image" Target="../media/image305.wmf"/><Relationship Id="rId7" Type="http://schemas.openxmlformats.org/officeDocument/2006/relationships/image" Target="../media/image309.wmf"/><Relationship Id="rId2" Type="http://schemas.openxmlformats.org/officeDocument/2006/relationships/image" Target="../media/image304.wmf"/><Relationship Id="rId1" Type="http://schemas.openxmlformats.org/officeDocument/2006/relationships/image" Target="../media/image303.wmf"/><Relationship Id="rId6" Type="http://schemas.openxmlformats.org/officeDocument/2006/relationships/image" Target="../media/image308.wmf"/><Relationship Id="rId5" Type="http://schemas.openxmlformats.org/officeDocument/2006/relationships/image" Target="../media/image307.wmf"/><Relationship Id="rId4" Type="http://schemas.openxmlformats.org/officeDocument/2006/relationships/image" Target="../media/image30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312.wmf"/><Relationship Id="rId1" Type="http://schemas.openxmlformats.org/officeDocument/2006/relationships/image" Target="../media/image31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15.wmf"/><Relationship Id="rId2" Type="http://schemas.openxmlformats.org/officeDocument/2006/relationships/image" Target="../media/image314.wmf"/><Relationship Id="rId1" Type="http://schemas.openxmlformats.org/officeDocument/2006/relationships/image" Target="../media/image31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318.wmf"/><Relationship Id="rId2" Type="http://schemas.openxmlformats.org/officeDocument/2006/relationships/image" Target="../media/image317.wmf"/><Relationship Id="rId1" Type="http://schemas.openxmlformats.org/officeDocument/2006/relationships/image" Target="../media/image316.wmf"/><Relationship Id="rId6" Type="http://schemas.openxmlformats.org/officeDocument/2006/relationships/image" Target="../media/image321.wmf"/><Relationship Id="rId5" Type="http://schemas.openxmlformats.org/officeDocument/2006/relationships/image" Target="../media/image320.wmf"/><Relationship Id="rId4" Type="http://schemas.openxmlformats.org/officeDocument/2006/relationships/image" Target="../media/image31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image" Target="../media/image331.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1.wmf"/><Relationship Id="rId1" Type="http://schemas.openxmlformats.org/officeDocument/2006/relationships/image" Target="../media/image340.wmf"/><Relationship Id="rId4" Type="http://schemas.openxmlformats.org/officeDocument/2006/relationships/image" Target="../media/image343.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5.wmf"/><Relationship Id="rId1" Type="http://schemas.openxmlformats.org/officeDocument/2006/relationships/image" Target="../media/image344.wmf"/><Relationship Id="rId4" Type="http://schemas.openxmlformats.org/officeDocument/2006/relationships/image" Target="../media/image343.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47.wmf"/><Relationship Id="rId1" Type="http://schemas.openxmlformats.org/officeDocument/2006/relationships/image" Target="../media/image346.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38.wmf"/><Relationship Id="rId1" Type="http://schemas.openxmlformats.org/officeDocument/2006/relationships/image" Target="../media/image337.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68.wmf"/><Relationship Id="rId2" Type="http://schemas.openxmlformats.org/officeDocument/2006/relationships/image" Target="../media/image367.wmf"/><Relationship Id="rId1" Type="http://schemas.openxmlformats.org/officeDocument/2006/relationships/image" Target="../media/image366.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71.wmf"/><Relationship Id="rId2" Type="http://schemas.openxmlformats.org/officeDocument/2006/relationships/image" Target="../media/image370.wmf"/><Relationship Id="rId1" Type="http://schemas.openxmlformats.org/officeDocument/2006/relationships/image" Target="../media/image369.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73.wmf"/><Relationship Id="rId1" Type="http://schemas.openxmlformats.org/officeDocument/2006/relationships/image" Target="../media/image372.wmf"/><Relationship Id="rId6" Type="http://schemas.openxmlformats.org/officeDocument/2006/relationships/image" Target="../media/image376.wmf"/><Relationship Id="rId5" Type="http://schemas.openxmlformats.org/officeDocument/2006/relationships/image" Target="../media/image375.wmf"/><Relationship Id="rId4" Type="http://schemas.openxmlformats.org/officeDocument/2006/relationships/image" Target="../media/image374.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86.wmf"/><Relationship Id="rId2" Type="http://schemas.openxmlformats.org/officeDocument/2006/relationships/image" Target="../media/image385.wmf"/><Relationship Id="rId1" Type="http://schemas.openxmlformats.org/officeDocument/2006/relationships/image" Target="../media/image384.wmf"/><Relationship Id="rId6" Type="http://schemas.openxmlformats.org/officeDocument/2006/relationships/image" Target="../media/image389.wmf"/><Relationship Id="rId5" Type="http://schemas.openxmlformats.org/officeDocument/2006/relationships/image" Target="../media/image388.wmf"/><Relationship Id="rId4" Type="http://schemas.openxmlformats.org/officeDocument/2006/relationships/image" Target="../media/image387.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91.wmf"/><Relationship Id="rId2" Type="http://schemas.openxmlformats.org/officeDocument/2006/relationships/image" Target="../media/image388.wmf"/><Relationship Id="rId1" Type="http://schemas.openxmlformats.org/officeDocument/2006/relationships/image" Target="../media/image387.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92.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93.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400.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416.wmf"/><Relationship Id="rId2" Type="http://schemas.openxmlformats.org/officeDocument/2006/relationships/image" Target="../media/image415.wmf"/><Relationship Id="rId1" Type="http://schemas.openxmlformats.org/officeDocument/2006/relationships/image" Target="../media/image41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19.wmf"/><Relationship Id="rId2" Type="http://schemas.openxmlformats.org/officeDocument/2006/relationships/image" Target="../media/image418.wmf"/><Relationship Id="rId1" Type="http://schemas.openxmlformats.org/officeDocument/2006/relationships/image" Target="../media/image417.wmf"/><Relationship Id="rId4" Type="http://schemas.openxmlformats.org/officeDocument/2006/relationships/image" Target="../media/image420.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430.wmf"/><Relationship Id="rId1" Type="http://schemas.openxmlformats.org/officeDocument/2006/relationships/image" Target="../media/image429.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36.wmf"/><Relationship Id="rId2" Type="http://schemas.openxmlformats.org/officeDocument/2006/relationships/image" Target="../media/image435.wmf"/><Relationship Id="rId1" Type="http://schemas.openxmlformats.org/officeDocument/2006/relationships/image" Target="../media/image434.wmf"/><Relationship Id="rId4" Type="http://schemas.openxmlformats.org/officeDocument/2006/relationships/image" Target="../media/image4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41.wmf"/><Relationship Id="rId2" Type="http://schemas.openxmlformats.org/officeDocument/2006/relationships/image" Target="../media/image440.wmf"/><Relationship Id="rId1" Type="http://schemas.openxmlformats.org/officeDocument/2006/relationships/image" Target="../media/image439.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45.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53.wmf"/><Relationship Id="rId2" Type="http://schemas.openxmlformats.org/officeDocument/2006/relationships/image" Target="../media/image452.wmf"/><Relationship Id="rId1" Type="http://schemas.openxmlformats.org/officeDocument/2006/relationships/image" Target="../media/image451.wmf"/><Relationship Id="rId4" Type="http://schemas.openxmlformats.org/officeDocument/2006/relationships/image" Target="../media/image454.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image" Target="../media/image460.wmf"/><Relationship Id="rId7" Type="http://schemas.openxmlformats.org/officeDocument/2006/relationships/image" Target="../media/image464.wmf"/><Relationship Id="rId2" Type="http://schemas.openxmlformats.org/officeDocument/2006/relationships/image" Target="../media/image459.wmf"/><Relationship Id="rId1" Type="http://schemas.openxmlformats.org/officeDocument/2006/relationships/image" Target="../media/image458.wmf"/><Relationship Id="rId6" Type="http://schemas.openxmlformats.org/officeDocument/2006/relationships/image" Target="../media/image463.wmf"/><Relationship Id="rId5" Type="http://schemas.openxmlformats.org/officeDocument/2006/relationships/image" Target="../media/image462.wmf"/><Relationship Id="rId4" Type="http://schemas.openxmlformats.org/officeDocument/2006/relationships/image" Target="../media/image461.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71.wmf"/><Relationship Id="rId2" Type="http://schemas.openxmlformats.org/officeDocument/2006/relationships/image" Target="../media/image470.wmf"/><Relationship Id="rId1" Type="http://schemas.openxmlformats.org/officeDocument/2006/relationships/image" Target="../media/image469.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76.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39.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79.wmf"/><Relationship Id="rId2" Type="http://schemas.openxmlformats.org/officeDocument/2006/relationships/image" Target="../media/image478.wmf"/><Relationship Id="rId1" Type="http://schemas.openxmlformats.org/officeDocument/2006/relationships/image" Target="../media/image477.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81.wmf"/><Relationship Id="rId1" Type="http://schemas.openxmlformats.org/officeDocument/2006/relationships/image" Target="../media/image48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83.wmf"/><Relationship Id="rId1" Type="http://schemas.openxmlformats.org/officeDocument/2006/relationships/image" Target="../media/image482.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486.wmf"/><Relationship Id="rId2" Type="http://schemas.openxmlformats.org/officeDocument/2006/relationships/image" Target="../media/image485.wmf"/><Relationship Id="rId1" Type="http://schemas.openxmlformats.org/officeDocument/2006/relationships/image" Target="../media/image484.wmf"/><Relationship Id="rId5" Type="http://schemas.openxmlformats.org/officeDocument/2006/relationships/image" Target="../media/image488.wmf"/><Relationship Id="rId4" Type="http://schemas.openxmlformats.org/officeDocument/2006/relationships/image" Target="../media/image487.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490.wmf"/><Relationship Id="rId1" Type="http://schemas.openxmlformats.org/officeDocument/2006/relationships/image" Target="../media/image489.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500.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521.wmf"/><Relationship Id="rId1" Type="http://schemas.openxmlformats.org/officeDocument/2006/relationships/image" Target="../media/image520.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24.wmf"/><Relationship Id="rId2" Type="http://schemas.openxmlformats.org/officeDocument/2006/relationships/image" Target="../media/image523.wmf"/><Relationship Id="rId1" Type="http://schemas.openxmlformats.org/officeDocument/2006/relationships/image" Target="../media/image522.wmf"/><Relationship Id="rId4" Type="http://schemas.openxmlformats.org/officeDocument/2006/relationships/image" Target="../media/image525.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28.wmf"/><Relationship Id="rId2" Type="http://schemas.openxmlformats.org/officeDocument/2006/relationships/image" Target="../media/image527.wmf"/><Relationship Id="rId1" Type="http://schemas.openxmlformats.org/officeDocument/2006/relationships/image" Target="../media/image526.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31.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32.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52.wmf"/><Relationship Id="rId1" Type="http://schemas.openxmlformats.org/officeDocument/2006/relationships/image" Target="../media/image55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63.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83.wmf"/><Relationship Id="rId2" Type="http://schemas.openxmlformats.org/officeDocument/2006/relationships/image" Target="../media/image582.wmf"/><Relationship Id="rId1" Type="http://schemas.openxmlformats.org/officeDocument/2006/relationships/image" Target="../media/image581.wmf"/><Relationship Id="rId4" Type="http://schemas.openxmlformats.org/officeDocument/2006/relationships/image" Target="../media/image584.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98.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99.wmf"/><Relationship Id="rId1" Type="http://schemas.openxmlformats.org/officeDocument/2006/relationships/image" Target="../media/image598.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600.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601.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603.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606.wmf"/><Relationship Id="rId2" Type="http://schemas.openxmlformats.org/officeDocument/2006/relationships/image" Target="../media/image605.wmf"/><Relationship Id="rId1" Type="http://schemas.openxmlformats.org/officeDocument/2006/relationships/image" Target="../media/image604.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646.wmf"/><Relationship Id="rId1" Type="http://schemas.openxmlformats.org/officeDocument/2006/relationships/image" Target="../media/image6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12/28/2017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12/28/2017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066.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068.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069.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0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071.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073.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074.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075.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076.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077.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_rels/notesSlide1114.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115.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116.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117.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118.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119.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0.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121.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122.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123.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124.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125.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126.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127.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128.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129.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0.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131.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132.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133.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134.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135.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136.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137.xml.rels><?xml version="1.0" encoding="UTF-8" standalone="yes"?>
<Relationships xmlns="http://schemas.openxmlformats.org/package/2006/relationships"><Relationship Id="rId2" Type="http://schemas.openxmlformats.org/officeDocument/2006/relationships/slide" Target="../slides/slide1138.xml"/><Relationship Id="rId1" Type="http://schemas.openxmlformats.org/officeDocument/2006/relationships/notesMaster" Target="../notesMasters/notesMaster1.xml"/></Relationships>
</file>

<file path=ppt/notesSlides/_rels/notesSlide1138.xml.rels><?xml version="1.0" encoding="UTF-8" standalone="yes"?>
<Relationships xmlns="http://schemas.openxmlformats.org/package/2006/relationships"><Relationship Id="rId2" Type="http://schemas.openxmlformats.org/officeDocument/2006/relationships/slide" Target="../slides/slide1139.xml"/><Relationship Id="rId1" Type="http://schemas.openxmlformats.org/officeDocument/2006/relationships/notesMaster" Target="../notesMasters/notesMaster1.xml"/></Relationships>
</file>

<file path=ppt/notesSlides/_rels/notesSlide1139.xml.rels><?xml version="1.0" encoding="UTF-8" standalone="yes"?>
<Relationships xmlns="http://schemas.openxmlformats.org/package/2006/relationships"><Relationship Id="rId2" Type="http://schemas.openxmlformats.org/officeDocument/2006/relationships/slide" Target="../slides/slide1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0.xml.rels><?xml version="1.0" encoding="UTF-8" standalone="yes"?>
<Relationships xmlns="http://schemas.openxmlformats.org/package/2006/relationships"><Relationship Id="rId2" Type="http://schemas.openxmlformats.org/officeDocument/2006/relationships/slide" Target="../slides/slide1141.xml"/><Relationship Id="rId1" Type="http://schemas.openxmlformats.org/officeDocument/2006/relationships/notesMaster" Target="../notesMasters/notesMaster1.xml"/></Relationships>
</file>

<file path=ppt/notesSlides/_rels/notesSlide1141.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142.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143.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144.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145.xml.rels><?xml version="1.0" encoding="UTF-8" standalone="yes"?>
<Relationships xmlns="http://schemas.openxmlformats.org/package/2006/relationships"><Relationship Id="rId2" Type="http://schemas.openxmlformats.org/officeDocument/2006/relationships/slide" Target="../slides/slide1146.xml"/><Relationship Id="rId1" Type="http://schemas.openxmlformats.org/officeDocument/2006/relationships/notesMaster" Target="../notesMasters/notesMaster1.xml"/></Relationships>
</file>

<file path=ppt/notesSlides/_rels/notesSlide1146.xml.rels><?xml version="1.0" encoding="UTF-8" standalone="yes"?>
<Relationships xmlns="http://schemas.openxmlformats.org/package/2006/relationships"><Relationship Id="rId2" Type="http://schemas.openxmlformats.org/officeDocument/2006/relationships/slide" Target="../slides/slide1147.xml"/><Relationship Id="rId1" Type="http://schemas.openxmlformats.org/officeDocument/2006/relationships/notesMaster" Target="../notesMasters/notesMaster1.xml"/></Relationships>
</file>

<file path=ppt/notesSlides/_rels/notesSlide1147.xml.rels><?xml version="1.0" encoding="UTF-8" standalone="yes"?>
<Relationships xmlns="http://schemas.openxmlformats.org/package/2006/relationships"><Relationship Id="rId2" Type="http://schemas.openxmlformats.org/officeDocument/2006/relationships/slide" Target="../slides/slide1148.xml"/><Relationship Id="rId1" Type="http://schemas.openxmlformats.org/officeDocument/2006/relationships/notesMaster" Target="../notesMasters/notesMaster1.xml"/></Relationships>
</file>

<file path=ppt/notesSlides/_rels/notesSlide1148.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149.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0.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151.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152.xml.rels><?xml version="1.0" encoding="UTF-8" standalone="yes"?>
<Relationships xmlns="http://schemas.openxmlformats.org/package/2006/relationships"><Relationship Id="rId2" Type="http://schemas.openxmlformats.org/officeDocument/2006/relationships/slide" Target="../slides/slide1153.xml"/><Relationship Id="rId1" Type="http://schemas.openxmlformats.org/officeDocument/2006/relationships/notesMaster" Target="../notesMasters/notesMaster1.xml"/></Relationships>
</file>

<file path=ppt/notesSlides/_rels/notesSlide1153.xml.rels><?xml version="1.0" encoding="UTF-8" standalone="yes"?>
<Relationships xmlns="http://schemas.openxmlformats.org/package/2006/relationships"><Relationship Id="rId2" Type="http://schemas.openxmlformats.org/officeDocument/2006/relationships/slide" Target="../slides/slide1154.xml"/><Relationship Id="rId1" Type="http://schemas.openxmlformats.org/officeDocument/2006/relationships/notesMaster" Target="../notesMasters/notesMaster1.xml"/></Relationships>
</file>

<file path=ppt/notesSlides/_rels/notesSlide1154.xml.rels><?xml version="1.0" encoding="UTF-8" standalone="yes"?>
<Relationships xmlns="http://schemas.openxmlformats.org/package/2006/relationships"><Relationship Id="rId2" Type="http://schemas.openxmlformats.org/officeDocument/2006/relationships/slide" Target="../slides/slide1155.xml"/><Relationship Id="rId1" Type="http://schemas.openxmlformats.org/officeDocument/2006/relationships/notesMaster" Target="../notesMasters/notesMaster1.xml"/></Relationships>
</file>

<file path=ppt/notesSlides/_rels/notesSlide1155.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156.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157.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158.xml.rels><?xml version="1.0" encoding="UTF-8" standalone="yes"?>
<Relationships xmlns="http://schemas.openxmlformats.org/package/2006/relationships"><Relationship Id="rId2" Type="http://schemas.openxmlformats.org/officeDocument/2006/relationships/slide" Target="../slides/slide1159.xml"/><Relationship Id="rId1" Type="http://schemas.openxmlformats.org/officeDocument/2006/relationships/notesMaster" Target="../notesMasters/notesMaster1.xml"/></Relationships>
</file>

<file path=ppt/notesSlides/_rels/notesSlide1159.xml.rels><?xml version="1.0" encoding="UTF-8" standalone="yes"?>
<Relationships xmlns="http://schemas.openxmlformats.org/package/2006/relationships"><Relationship Id="rId2" Type="http://schemas.openxmlformats.org/officeDocument/2006/relationships/slide" Target="../slides/slide1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0.xml.rels><?xml version="1.0" encoding="UTF-8" standalone="yes"?>
<Relationships xmlns="http://schemas.openxmlformats.org/package/2006/relationships"><Relationship Id="rId2" Type="http://schemas.openxmlformats.org/officeDocument/2006/relationships/slide" Target="../slides/slide1161.xml"/><Relationship Id="rId1" Type="http://schemas.openxmlformats.org/officeDocument/2006/relationships/notesMaster" Target="../notesMasters/notesMaster1.xml"/></Relationships>
</file>

<file path=ppt/notesSlides/_rels/notesSlide1161.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162.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163.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164.xml.rels><?xml version="1.0" encoding="UTF-8" standalone="yes"?>
<Relationships xmlns="http://schemas.openxmlformats.org/package/2006/relationships"><Relationship Id="rId2" Type="http://schemas.openxmlformats.org/officeDocument/2006/relationships/slide" Target="../slides/slide1165.xml"/><Relationship Id="rId1" Type="http://schemas.openxmlformats.org/officeDocument/2006/relationships/notesMaster" Target="../notesMasters/notesMaster1.xml"/></Relationships>
</file>

<file path=ppt/notesSlides/_rels/notesSlide1165.xml.rels><?xml version="1.0" encoding="UTF-8" standalone="yes"?>
<Relationships xmlns="http://schemas.openxmlformats.org/package/2006/relationships"><Relationship Id="rId2" Type="http://schemas.openxmlformats.org/officeDocument/2006/relationships/slide" Target="../slides/slide1166.xml"/><Relationship Id="rId1" Type="http://schemas.openxmlformats.org/officeDocument/2006/relationships/notesMaster" Target="../notesMasters/notesMaster1.xml"/></Relationships>
</file>

<file path=ppt/notesSlides/_rels/notesSlide1166.xml.rels><?xml version="1.0" encoding="UTF-8" standalone="yes"?>
<Relationships xmlns="http://schemas.openxmlformats.org/package/2006/relationships"><Relationship Id="rId2" Type="http://schemas.openxmlformats.org/officeDocument/2006/relationships/slide" Target="../slides/slide1167.xml"/><Relationship Id="rId1" Type="http://schemas.openxmlformats.org/officeDocument/2006/relationships/notesMaster" Target="../notesMasters/notesMaster1.xml"/></Relationships>
</file>

<file path=ppt/notesSlides/_rels/notesSlide116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16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16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171.xml.rels><?xml version="1.0" encoding="UTF-8" standalone="yes"?>
<Relationships xmlns="http://schemas.openxmlformats.org/package/2006/relationships"><Relationship Id="rId2" Type="http://schemas.openxmlformats.org/officeDocument/2006/relationships/slide" Target="../slides/slide1172.xml"/><Relationship Id="rId1" Type="http://schemas.openxmlformats.org/officeDocument/2006/relationships/notesMaster" Target="../notesMasters/notesMaster1.xml"/></Relationships>
</file>

<file path=ppt/notesSlides/_rels/notesSlide1172.xml.rels><?xml version="1.0" encoding="UTF-8" standalone="yes"?>
<Relationships xmlns="http://schemas.openxmlformats.org/package/2006/relationships"><Relationship Id="rId2" Type="http://schemas.openxmlformats.org/officeDocument/2006/relationships/slide" Target="../slides/slide1173.xml"/><Relationship Id="rId1" Type="http://schemas.openxmlformats.org/officeDocument/2006/relationships/notesMaster" Target="../notesMasters/notesMaster1.xml"/></Relationships>
</file>

<file path=ppt/notesSlides/_rels/notesSlide1173.xml.rels><?xml version="1.0" encoding="UTF-8" standalone="yes"?>
<Relationships xmlns="http://schemas.openxmlformats.org/package/2006/relationships"><Relationship Id="rId2" Type="http://schemas.openxmlformats.org/officeDocument/2006/relationships/slide" Target="../slides/slide1174.xml"/><Relationship Id="rId1" Type="http://schemas.openxmlformats.org/officeDocument/2006/relationships/notesMaster" Target="../notesMasters/notesMaster1.xml"/></Relationships>
</file>

<file path=ppt/notesSlides/_rels/notesSlide1174.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175.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176.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177.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178.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179.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0.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181.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182.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183.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184.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185.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186.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187.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188.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189.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190.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191.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192.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193.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194.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195.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196.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197.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198.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199.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00.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201.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202.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203.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204.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205.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206.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207.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208.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209.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0.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211.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212.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213.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214.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215.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216.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217.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218.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219.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0.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221.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222.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223.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224.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225.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226.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227.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228.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229.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0.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231.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232.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233.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234.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235.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236.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237.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238.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239.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0.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241.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242.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243.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244.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245.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246.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247.xml.rels><?xml version="1.0" encoding="UTF-8" standalone="yes"?>
<Relationships xmlns="http://schemas.openxmlformats.org/package/2006/relationships"><Relationship Id="rId2" Type="http://schemas.openxmlformats.org/officeDocument/2006/relationships/slide" Target="../slides/slide1248.xml"/><Relationship Id="rId1" Type="http://schemas.openxmlformats.org/officeDocument/2006/relationships/notesMaster" Target="../notesMasters/notesMaster1.xml"/></Relationships>
</file>

<file path=ppt/notesSlides/_rels/notesSlide1248.xml.rels><?xml version="1.0" encoding="UTF-8" standalone="yes"?>
<Relationships xmlns="http://schemas.openxmlformats.org/package/2006/relationships"><Relationship Id="rId2" Type="http://schemas.openxmlformats.org/officeDocument/2006/relationships/slide" Target="../slides/slide1249.xml"/><Relationship Id="rId1" Type="http://schemas.openxmlformats.org/officeDocument/2006/relationships/notesMaster" Target="../notesMasters/notesMaster1.xml"/></Relationships>
</file>

<file path=ppt/notesSlides/_rels/notesSlide1249.xml.rels><?xml version="1.0" encoding="UTF-8" standalone="yes"?>
<Relationships xmlns="http://schemas.openxmlformats.org/package/2006/relationships"><Relationship Id="rId2" Type="http://schemas.openxmlformats.org/officeDocument/2006/relationships/slide" Target="../slides/slide12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0.xml.rels><?xml version="1.0" encoding="UTF-8" standalone="yes"?>
<Relationships xmlns="http://schemas.openxmlformats.org/package/2006/relationships"><Relationship Id="rId2" Type="http://schemas.openxmlformats.org/officeDocument/2006/relationships/slide" Target="../slides/slide1251.xml"/><Relationship Id="rId1" Type="http://schemas.openxmlformats.org/officeDocument/2006/relationships/notesMaster" Target="../notesMasters/notesMaster1.xml"/></Relationships>
</file>

<file path=ppt/notesSlides/_rels/notesSlide1251.xml.rels><?xml version="1.0" encoding="UTF-8" standalone="yes"?>
<Relationships xmlns="http://schemas.openxmlformats.org/package/2006/relationships"><Relationship Id="rId2" Type="http://schemas.openxmlformats.org/officeDocument/2006/relationships/slide" Target="../slides/slide1252.xml"/><Relationship Id="rId1" Type="http://schemas.openxmlformats.org/officeDocument/2006/relationships/notesMaster" Target="../notesMasters/notesMaster1.xml"/></Relationships>
</file>

<file path=ppt/notesSlides/_rels/notesSlide1252.xml.rels><?xml version="1.0" encoding="UTF-8" standalone="yes"?>
<Relationships xmlns="http://schemas.openxmlformats.org/package/2006/relationships"><Relationship Id="rId2" Type="http://schemas.openxmlformats.org/officeDocument/2006/relationships/slide" Target="../slides/slide1253.xml"/><Relationship Id="rId1" Type="http://schemas.openxmlformats.org/officeDocument/2006/relationships/notesMaster" Target="../notesMasters/notesMaster1.xml"/></Relationships>
</file>

<file path=ppt/notesSlides/_rels/notesSlide1253.xml.rels><?xml version="1.0" encoding="UTF-8" standalone="yes"?>
<Relationships xmlns="http://schemas.openxmlformats.org/package/2006/relationships"><Relationship Id="rId2" Type="http://schemas.openxmlformats.org/officeDocument/2006/relationships/slide" Target="../slides/slide1254.xml"/><Relationship Id="rId1" Type="http://schemas.openxmlformats.org/officeDocument/2006/relationships/notesMaster" Target="../notesMasters/notesMaster1.xml"/></Relationships>
</file>

<file path=ppt/notesSlides/_rels/notesSlide1254.xml.rels><?xml version="1.0" encoding="UTF-8" standalone="yes"?>
<Relationships xmlns="http://schemas.openxmlformats.org/package/2006/relationships"><Relationship Id="rId2" Type="http://schemas.openxmlformats.org/officeDocument/2006/relationships/slide" Target="../slides/slide1255.xml"/><Relationship Id="rId1" Type="http://schemas.openxmlformats.org/officeDocument/2006/relationships/notesMaster" Target="../notesMasters/notesMaster1.xml"/></Relationships>
</file>

<file path=ppt/notesSlides/_rels/notesSlide1255.xml.rels><?xml version="1.0" encoding="UTF-8" standalone="yes"?>
<Relationships xmlns="http://schemas.openxmlformats.org/package/2006/relationships"><Relationship Id="rId2" Type="http://schemas.openxmlformats.org/officeDocument/2006/relationships/slide" Target="../slides/slide1256.xml"/><Relationship Id="rId1" Type="http://schemas.openxmlformats.org/officeDocument/2006/relationships/notesMaster" Target="../notesMasters/notesMaster1.xml"/></Relationships>
</file>

<file path=ppt/notesSlides/_rels/notesSlide1256.xml.rels><?xml version="1.0" encoding="UTF-8" standalone="yes"?>
<Relationships xmlns="http://schemas.openxmlformats.org/package/2006/relationships"><Relationship Id="rId2" Type="http://schemas.openxmlformats.org/officeDocument/2006/relationships/slide" Target="../slides/slide1257.xml"/><Relationship Id="rId1" Type="http://schemas.openxmlformats.org/officeDocument/2006/relationships/notesMaster" Target="../notesMasters/notesMaster1.xml"/></Relationships>
</file>

<file path=ppt/notesSlides/_rels/notesSlide1257.xml.rels><?xml version="1.0" encoding="UTF-8" standalone="yes"?>
<Relationships xmlns="http://schemas.openxmlformats.org/package/2006/relationships"><Relationship Id="rId2" Type="http://schemas.openxmlformats.org/officeDocument/2006/relationships/slide" Target="../slides/slide1258.xml"/><Relationship Id="rId1" Type="http://schemas.openxmlformats.org/officeDocument/2006/relationships/notesMaster" Target="../notesMasters/notesMaster1.xml"/></Relationships>
</file>

<file path=ppt/notesSlides/_rels/notesSlide1258.xml.rels><?xml version="1.0" encoding="UTF-8" standalone="yes"?>
<Relationships xmlns="http://schemas.openxmlformats.org/package/2006/relationships"><Relationship Id="rId2" Type="http://schemas.openxmlformats.org/officeDocument/2006/relationships/slide" Target="../slides/slide1259.xml"/><Relationship Id="rId1" Type="http://schemas.openxmlformats.org/officeDocument/2006/relationships/notesMaster" Target="../notesMasters/notesMaster1.xml"/></Relationships>
</file>

<file path=ppt/notesSlides/_rels/notesSlide1259.xml.rels><?xml version="1.0" encoding="UTF-8" standalone="yes"?>
<Relationships xmlns="http://schemas.openxmlformats.org/package/2006/relationships"><Relationship Id="rId2" Type="http://schemas.openxmlformats.org/officeDocument/2006/relationships/slide" Target="../slides/slide12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0.xml.rels><?xml version="1.0" encoding="UTF-8" standalone="yes"?>
<Relationships xmlns="http://schemas.openxmlformats.org/package/2006/relationships"><Relationship Id="rId2" Type="http://schemas.openxmlformats.org/officeDocument/2006/relationships/slide" Target="../slides/slide1261.xml"/><Relationship Id="rId1" Type="http://schemas.openxmlformats.org/officeDocument/2006/relationships/notesMaster" Target="../notesMasters/notesMaster1.xml"/></Relationships>
</file>

<file path=ppt/notesSlides/_rels/notesSlide1261.xml.rels><?xml version="1.0" encoding="UTF-8" standalone="yes"?>
<Relationships xmlns="http://schemas.openxmlformats.org/package/2006/relationships"><Relationship Id="rId2" Type="http://schemas.openxmlformats.org/officeDocument/2006/relationships/slide" Target="../slides/slide1262.xml"/><Relationship Id="rId1" Type="http://schemas.openxmlformats.org/officeDocument/2006/relationships/notesMaster" Target="../notesMasters/notesMaster1.xml"/></Relationships>
</file>

<file path=ppt/notesSlides/_rels/notesSlide1262.xml.rels><?xml version="1.0" encoding="UTF-8" standalone="yes"?>
<Relationships xmlns="http://schemas.openxmlformats.org/package/2006/relationships"><Relationship Id="rId2" Type="http://schemas.openxmlformats.org/officeDocument/2006/relationships/slide" Target="../slides/slide1263.xml"/><Relationship Id="rId1" Type="http://schemas.openxmlformats.org/officeDocument/2006/relationships/notesMaster" Target="../notesMasters/notesMaster1.xml"/></Relationships>
</file>

<file path=ppt/notesSlides/_rels/notesSlide1263.xml.rels><?xml version="1.0" encoding="UTF-8" standalone="yes"?>
<Relationships xmlns="http://schemas.openxmlformats.org/package/2006/relationships"><Relationship Id="rId2" Type="http://schemas.openxmlformats.org/officeDocument/2006/relationships/slide" Target="../slides/slide1264.xml"/><Relationship Id="rId1" Type="http://schemas.openxmlformats.org/officeDocument/2006/relationships/notesMaster" Target="../notesMasters/notesMaster1.xml"/></Relationships>
</file>

<file path=ppt/notesSlides/_rels/notesSlide1264.xml.rels><?xml version="1.0" encoding="UTF-8" standalone="yes"?>
<Relationships xmlns="http://schemas.openxmlformats.org/package/2006/relationships"><Relationship Id="rId2" Type="http://schemas.openxmlformats.org/officeDocument/2006/relationships/slide" Target="../slides/slide1265.xml"/><Relationship Id="rId1" Type="http://schemas.openxmlformats.org/officeDocument/2006/relationships/notesMaster" Target="../notesMasters/notesMaster1.xml"/></Relationships>
</file>

<file path=ppt/notesSlides/_rels/notesSlide1265.xml.rels><?xml version="1.0" encoding="UTF-8" standalone="yes"?>
<Relationships xmlns="http://schemas.openxmlformats.org/package/2006/relationships"><Relationship Id="rId2" Type="http://schemas.openxmlformats.org/officeDocument/2006/relationships/slide" Target="../slides/slide1266.xml"/><Relationship Id="rId1" Type="http://schemas.openxmlformats.org/officeDocument/2006/relationships/notesMaster" Target="../notesMasters/notesMaster1.xml"/></Relationships>
</file>

<file path=ppt/notesSlides/_rels/notesSlide1266.xml.rels><?xml version="1.0" encoding="UTF-8" standalone="yes"?>
<Relationships xmlns="http://schemas.openxmlformats.org/package/2006/relationships"><Relationship Id="rId2" Type="http://schemas.openxmlformats.org/officeDocument/2006/relationships/slide" Target="../slides/slide1267.xml"/><Relationship Id="rId1" Type="http://schemas.openxmlformats.org/officeDocument/2006/relationships/notesMaster" Target="../notesMasters/notesMaster1.xml"/></Relationships>
</file>

<file path=ppt/notesSlides/_rels/notesSlide1267.xml.rels><?xml version="1.0" encoding="UTF-8" standalone="yes"?>
<Relationships xmlns="http://schemas.openxmlformats.org/package/2006/relationships"><Relationship Id="rId2" Type="http://schemas.openxmlformats.org/officeDocument/2006/relationships/slide" Target="../slides/slide1268.xml"/><Relationship Id="rId1" Type="http://schemas.openxmlformats.org/officeDocument/2006/relationships/notesMaster" Target="../notesMasters/notesMaster1.xml"/></Relationships>
</file>

<file path=ppt/notesSlides/_rels/notesSlide1268.xml.rels><?xml version="1.0" encoding="UTF-8" standalone="yes"?>
<Relationships xmlns="http://schemas.openxmlformats.org/package/2006/relationships"><Relationship Id="rId2" Type="http://schemas.openxmlformats.org/officeDocument/2006/relationships/slide" Target="../slides/slide1269.xml"/><Relationship Id="rId1" Type="http://schemas.openxmlformats.org/officeDocument/2006/relationships/notesMaster" Target="../notesMasters/notesMaster1.xml"/></Relationships>
</file>

<file path=ppt/notesSlides/_rels/notesSlide1269.xml.rels><?xml version="1.0" encoding="UTF-8" standalone="yes"?>
<Relationships xmlns="http://schemas.openxmlformats.org/package/2006/relationships"><Relationship Id="rId2" Type="http://schemas.openxmlformats.org/officeDocument/2006/relationships/slide" Target="../slides/slide12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0.xml.rels><?xml version="1.0" encoding="UTF-8" standalone="yes"?>
<Relationships xmlns="http://schemas.openxmlformats.org/package/2006/relationships"><Relationship Id="rId2" Type="http://schemas.openxmlformats.org/officeDocument/2006/relationships/slide" Target="../slides/slide1271.xml"/><Relationship Id="rId1" Type="http://schemas.openxmlformats.org/officeDocument/2006/relationships/notesMaster" Target="../notesMasters/notesMaster1.xml"/></Relationships>
</file>

<file path=ppt/notesSlides/_rels/notesSlide1271.xml.rels><?xml version="1.0" encoding="UTF-8" standalone="yes"?>
<Relationships xmlns="http://schemas.openxmlformats.org/package/2006/relationships"><Relationship Id="rId2" Type="http://schemas.openxmlformats.org/officeDocument/2006/relationships/slide" Target="../slides/slide1272.xml"/><Relationship Id="rId1" Type="http://schemas.openxmlformats.org/officeDocument/2006/relationships/notesMaster" Target="../notesMasters/notesMaster1.xml"/></Relationships>
</file>

<file path=ppt/notesSlides/_rels/notesSlide1272.xml.rels><?xml version="1.0" encoding="UTF-8" standalone="yes"?>
<Relationships xmlns="http://schemas.openxmlformats.org/package/2006/relationships"><Relationship Id="rId2" Type="http://schemas.openxmlformats.org/officeDocument/2006/relationships/slide" Target="../slides/slide1273.xml"/><Relationship Id="rId1" Type="http://schemas.openxmlformats.org/officeDocument/2006/relationships/notesMaster" Target="../notesMasters/notesMaster1.xml"/></Relationships>
</file>

<file path=ppt/notesSlides/_rels/notesSlide1273.xml.rels><?xml version="1.0" encoding="UTF-8" standalone="yes"?>
<Relationships xmlns="http://schemas.openxmlformats.org/package/2006/relationships"><Relationship Id="rId2" Type="http://schemas.openxmlformats.org/officeDocument/2006/relationships/slide" Target="../slides/slide1274.xml"/><Relationship Id="rId1" Type="http://schemas.openxmlformats.org/officeDocument/2006/relationships/notesMaster" Target="../notesMasters/notesMaster1.xml"/></Relationships>
</file>

<file path=ppt/notesSlides/_rels/notesSlide1274.xml.rels><?xml version="1.0" encoding="UTF-8" standalone="yes"?>
<Relationships xmlns="http://schemas.openxmlformats.org/package/2006/relationships"><Relationship Id="rId2" Type="http://schemas.openxmlformats.org/officeDocument/2006/relationships/slide" Target="../slides/slide1275.xml"/><Relationship Id="rId1" Type="http://schemas.openxmlformats.org/officeDocument/2006/relationships/notesMaster" Target="../notesMasters/notesMaster1.xml"/></Relationships>
</file>

<file path=ppt/notesSlides/_rels/notesSlide1275.xml.rels><?xml version="1.0" encoding="UTF-8" standalone="yes"?>
<Relationships xmlns="http://schemas.openxmlformats.org/package/2006/relationships"><Relationship Id="rId2" Type="http://schemas.openxmlformats.org/officeDocument/2006/relationships/slide" Target="../slides/slide1276.xml"/><Relationship Id="rId1" Type="http://schemas.openxmlformats.org/officeDocument/2006/relationships/notesMaster" Target="../notesMasters/notesMaster1.xml"/></Relationships>
</file>

<file path=ppt/notesSlides/_rels/notesSlide1276.xml.rels><?xml version="1.0" encoding="UTF-8" standalone="yes"?>
<Relationships xmlns="http://schemas.openxmlformats.org/package/2006/relationships"><Relationship Id="rId2" Type="http://schemas.openxmlformats.org/officeDocument/2006/relationships/slide" Target="../slides/slide1277.xml"/><Relationship Id="rId1" Type="http://schemas.openxmlformats.org/officeDocument/2006/relationships/notesMaster" Target="../notesMasters/notesMaster1.xml"/></Relationships>
</file>

<file path=ppt/notesSlides/_rels/notesSlide1277.xml.rels><?xml version="1.0" encoding="UTF-8" standalone="yes"?>
<Relationships xmlns="http://schemas.openxmlformats.org/package/2006/relationships"><Relationship Id="rId2" Type="http://schemas.openxmlformats.org/officeDocument/2006/relationships/slide" Target="../slides/slide1278.xml"/><Relationship Id="rId1" Type="http://schemas.openxmlformats.org/officeDocument/2006/relationships/notesMaster" Target="../notesMasters/notesMaster1.xml"/></Relationships>
</file>

<file path=ppt/notesSlides/_rels/notesSlide1278.xml.rels><?xml version="1.0" encoding="UTF-8" standalone="yes"?>
<Relationships xmlns="http://schemas.openxmlformats.org/package/2006/relationships"><Relationship Id="rId2" Type="http://schemas.openxmlformats.org/officeDocument/2006/relationships/slide" Target="../slides/slide1279.xml"/><Relationship Id="rId1" Type="http://schemas.openxmlformats.org/officeDocument/2006/relationships/notesMaster" Target="../notesMasters/notesMaster1.xml"/></Relationships>
</file>

<file path=ppt/notesSlides/_rels/notesSlide1279.xml.rels><?xml version="1.0" encoding="UTF-8" standalone="yes"?>
<Relationships xmlns="http://schemas.openxmlformats.org/package/2006/relationships"><Relationship Id="rId2" Type="http://schemas.openxmlformats.org/officeDocument/2006/relationships/slide" Target="../slides/slide128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0.xml.rels><?xml version="1.0" encoding="UTF-8" standalone="yes"?>
<Relationships xmlns="http://schemas.openxmlformats.org/package/2006/relationships"><Relationship Id="rId2" Type="http://schemas.openxmlformats.org/officeDocument/2006/relationships/slide" Target="../slides/slide1281.xml"/><Relationship Id="rId1" Type="http://schemas.openxmlformats.org/officeDocument/2006/relationships/notesMaster" Target="../notesMasters/notesMaster1.xml"/></Relationships>
</file>

<file path=ppt/notesSlides/_rels/notesSlide1281.xml.rels><?xml version="1.0" encoding="UTF-8" standalone="yes"?>
<Relationships xmlns="http://schemas.openxmlformats.org/package/2006/relationships"><Relationship Id="rId2" Type="http://schemas.openxmlformats.org/officeDocument/2006/relationships/slide" Target="../slides/slide1282.xml"/><Relationship Id="rId1" Type="http://schemas.openxmlformats.org/officeDocument/2006/relationships/notesMaster" Target="../notesMasters/notesMaster1.xml"/></Relationships>
</file>

<file path=ppt/notesSlides/_rels/notesSlide1282.xml.rels><?xml version="1.0" encoding="UTF-8" standalone="yes"?>
<Relationships xmlns="http://schemas.openxmlformats.org/package/2006/relationships"><Relationship Id="rId2" Type="http://schemas.openxmlformats.org/officeDocument/2006/relationships/slide" Target="../slides/slide1283.xml"/><Relationship Id="rId1" Type="http://schemas.openxmlformats.org/officeDocument/2006/relationships/notesMaster" Target="../notesMasters/notesMaster1.xml"/></Relationships>
</file>

<file path=ppt/notesSlides/_rels/notesSlide1283.xml.rels><?xml version="1.0" encoding="UTF-8" standalone="yes"?>
<Relationships xmlns="http://schemas.openxmlformats.org/package/2006/relationships"><Relationship Id="rId2" Type="http://schemas.openxmlformats.org/officeDocument/2006/relationships/slide" Target="../slides/slide1284.xml"/><Relationship Id="rId1" Type="http://schemas.openxmlformats.org/officeDocument/2006/relationships/notesMaster" Target="../notesMasters/notesMaster1.xml"/></Relationships>
</file>

<file path=ppt/notesSlides/_rels/notesSlide1284.xml.rels><?xml version="1.0" encoding="UTF-8" standalone="yes"?>
<Relationships xmlns="http://schemas.openxmlformats.org/package/2006/relationships"><Relationship Id="rId2" Type="http://schemas.openxmlformats.org/officeDocument/2006/relationships/slide" Target="../slides/slide1285.xml"/><Relationship Id="rId1" Type="http://schemas.openxmlformats.org/officeDocument/2006/relationships/notesMaster" Target="../notesMasters/notesMaster1.xml"/></Relationships>
</file>

<file path=ppt/notesSlides/_rels/notesSlide1285.xml.rels><?xml version="1.0" encoding="UTF-8" standalone="yes"?>
<Relationships xmlns="http://schemas.openxmlformats.org/package/2006/relationships"><Relationship Id="rId2" Type="http://schemas.openxmlformats.org/officeDocument/2006/relationships/slide" Target="../slides/slide1286.xml"/><Relationship Id="rId1" Type="http://schemas.openxmlformats.org/officeDocument/2006/relationships/notesMaster" Target="../notesMasters/notesMaster1.xml"/></Relationships>
</file>

<file path=ppt/notesSlides/_rels/notesSlide1286.xml.rels><?xml version="1.0" encoding="UTF-8" standalone="yes"?>
<Relationships xmlns="http://schemas.openxmlformats.org/package/2006/relationships"><Relationship Id="rId2" Type="http://schemas.openxmlformats.org/officeDocument/2006/relationships/slide" Target="../slides/slide1287.xml"/><Relationship Id="rId1" Type="http://schemas.openxmlformats.org/officeDocument/2006/relationships/notesMaster" Target="../notesMasters/notesMaster1.xml"/></Relationships>
</file>

<file path=ppt/notesSlides/_rels/notesSlide1287.xml.rels><?xml version="1.0" encoding="UTF-8" standalone="yes"?>
<Relationships xmlns="http://schemas.openxmlformats.org/package/2006/relationships"><Relationship Id="rId2" Type="http://schemas.openxmlformats.org/officeDocument/2006/relationships/slide" Target="../slides/slide12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72411543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3165646073"/>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2499037722"/>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42475671"/>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412868218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362055764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4986615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1277317904"/>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547596091"/>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9174477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525357564"/>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917838219"/>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860657931"/>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318801534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2324107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995796658"/>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572405"/>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287989995"/>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2327501522"/>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3786948470"/>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2975673523"/>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5060161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732251555"/>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3372311626"/>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3925023858"/>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948422701"/>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62454784"/>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262579531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182493989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78366838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1040</a:t>
            </a:fld>
            <a:endParaRPr lang="en-US" dirty="0"/>
          </a:p>
        </p:txBody>
      </p:sp>
    </p:spTree>
    <p:extLst>
      <p:ext uri="{BB962C8B-B14F-4D97-AF65-F5344CB8AC3E}">
        <p14:creationId xmlns:p14="http://schemas.microsoft.com/office/powerpoint/2010/main" val="268790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23156315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1042</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634398274"/>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224579192"/>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2412493057"/>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1996645794"/>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4045930864"/>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59983515"/>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41581818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a:t>
            </a:r>
            <a:r>
              <a:rPr lang="en-US" baseline="0" dirty="0"/>
              <a:t> response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462133396"/>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480083305"/>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823513051"/>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p-values are less than 0.05, indicating the model is significant and at least one of the factors is statistically significant.</a:t>
            </a:r>
          </a:p>
          <a:p>
            <a:pPr>
              <a:buFont typeface="Arial" pitchFamily="34" charset="0"/>
              <a:buChar char="•"/>
            </a:pPr>
            <a:r>
              <a:rPr lang="en-US" dirty="0"/>
              <a:t>The results</a:t>
            </a:r>
            <a:r>
              <a:rPr lang="en-US" baseline="0" dirty="0"/>
              <a:t> show that </a:t>
            </a:r>
            <a:r>
              <a:rPr lang="en-US" dirty="0"/>
              <a:t>98%</a:t>
            </a:r>
            <a:r>
              <a:rPr lang="en-US" baseline="0" dirty="0"/>
              <a:t> of the variation in the response variable can be explained by the model (very good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404875030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 are</a:t>
            </a:r>
            <a:r>
              <a:rPr lang="en-US" baseline="0" dirty="0"/>
              <a:t> the</a:t>
            </a:r>
            <a:r>
              <a:rPr lang="en-US" dirty="0"/>
              <a:t> software outputs expected</a:t>
            </a:r>
            <a:r>
              <a:rPr lang="en-US" baseline="0" dirty="0"/>
              <a:t>/predicted results, as well as the residuals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00908391"/>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2071434657"/>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2259338827"/>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9317438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2150312179"/>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4219314671"/>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4043518408"/>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1066</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 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3810436257"/>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Similar</a:t>
            </a:r>
            <a:r>
              <a:rPr lang="en-US" baseline="0" dirty="0"/>
              <a:t> to regression analysis, we must conduct residuals analysis to make sure all key assumptions are made: residuals are normally distributed, their mean is equal to zero, they are independent, and there is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1068</a:t>
            </a:fld>
            <a:endParaRPr lang="en-US" dirty="0"/>
          </a:p>
        </p:txBody>
      </p:sp>
    </p:spTree>
    <p:extLst>
      <p:ext uri="{BB962C8B-B14F-4D97-AF65-F5344CB8AC3E}">
        <p14:creationId xmlns:p14="http://schemas.microsoft.com/office/powerpoint/2010/main" val="13480767"/>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1069</a:t>
            </a:fld>
            <a:endParaRPr lang="en-US" dirty="0"/>
          </a:p>
        </p:txBody>
      </p:sp>
    </p:spTree>
    <p:extLst>
      <p:ext uri="{BB962C8B-B14F-4D97-AF65-F5344CB8AC3E}">
        <p14:creationId xmlns:p14="http://schemas.microsoft.com/office/powerpoint/2010/main" val="4169690709"/>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1070</a:t>
            </a:fld>
            <a:endParaRPr lang="en-US" dirty="0"/>
          </a:p>
        </p:txBody>
      </p:sp>
    </p:spTree>
    <p:extLst>
      <p:ext uri="{BB962C8B-B14F-4D97-AF65-F5344CB8AC3E}">
        <p14:creationId xmlns:p14="http://schemas.microsoft.com/office/powerpoint/2010/main" val="1753467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1071</a:t>
            </a:fld>
            <a:endParaRPr lang="en-US" dirty="0"/>
          </a:p>
        </p:txBody>
      </p:sp>
    </p:spTree>
    <p:extLst>
      <p:ext uri="{BB962C8B-B14F-4D97-AF65-F5344CB8AC3E}">
        <p14:creationId xmlns:p14="http://schemas.microsoft.com/office/powerpoint/2010/main" val="986393981"/>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217340647"/>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1073</a:t>
            </a:fld>
            <a:endParaRPr lang="en-US" dirty="0"/>
          </a:p>
        </p:txBody>
      </p:sp>
    </p:spTree>
    <p:extLst>
      <p:ext uri="{BB962C8B-B14F-4D97-AF65-F5344CB8AC3E}">
        <p14:creationId xmlns:p14="http://schemas.microsoft.com/office/powerpoint/2010/main" val="4090111007"/>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1074</a:t>
            </a:fld>
            <a:endParaRPr lang="en-US" dirty="0"/>
          </a:p>
        </p:txBody>
      </p:sp>
    </p:spTree>
    <p:extLst>
      <p:ext uri="{BB962C8B-B14F-4D97-AF65-F5344CB8AC3E}">
        <p14:creationId xmlns:p14="http://schemas.microsoft.com/office/powerpoint/2010/main" val="1572116446"/>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1075</a:t>
            </a:fld>
            <a:endParaRPr lang="en-US" dirty="0"/>
          </a:p>
        </p:txBody>
      </p:sp>
    </p:spTree>
    <p:extLst>
      <p:ext uri="{BB962C8B-B14F-4D97-AF65-F5344CB8AC3E}">
        <p14:creationId xmlns:p14="http://schemas.microsoft.com/office/powerpoint/2010/main" val="183544626"/>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1076</a:t>
            </a:fld>
            <a:endParaRPr lang="en-US" dirty="0"/>
          </a:p>
        </p:txBody>
      </p:sp>
    </p:spTree>
    <p:extLst>
      <p:ext uri="{BB962C8B-B14F-4D97-AF65-F5344CB8AC3E}">
        <p14:creationId xmlns:p14="http://schemas.microsoft.com/office/powerpoint/2010/main" val="316398474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1077</a:t>
            </a:fld>
            <a:endParaRPr lang="en-US" dirty="0"/>
          </a:p>
        </p:txBody>
      </p:sp>
    </p:spTree>
    <p:extLst>
      <p:ext uri="{BB962C8B-B14F-4D97-AF65-F5344CB8AC3E}">
        <p14:creationId xmlns:p14="http://schemas.microsoft.com/office/powerpoint/2010/main" val="3991823389"/>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772177469"/>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14343640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529837463"/>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3664623323"/>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342920985"/>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6089948"/>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982327179"/>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2107289133"/>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1445343096"/>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3395917793"/>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2884115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089155411"/>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336359396"/>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steps to follow when using </a:t>
            </a:r>
            <a:r>
              <a:rPr lang="en-US" dirty="0"/>
              <a:t>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2834530425"/>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created data</a:t>
            </a:r>
            <a:r>
              <a:rPr lang="en-US" baseline="0" dirty="0"/>
              <a:t> table should look something like the table generated here.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4226620808"/>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1474469074"/>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3947012581"/>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3533688567"/>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78497176"/>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654366693"/>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 factor B is not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81478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4110748097"/>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2658344097"/>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95463848"/>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327092870"/>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60274201"/>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968787808"/>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876872727"/>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898133774"/>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2744926854"/>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These</a:t>
            </a:r>
            <a:r>
              <a:rPr lang="it-IT" baseline="0" dirty="0"/>
              <a:t> are the control charts for estimating whether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5307105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3533306335"/>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1012906876"/>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1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1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1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1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1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1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1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1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1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1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1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1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1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1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1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1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1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1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1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1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1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1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1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1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1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1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1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1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1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1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1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1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1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1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1161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1173</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1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1174</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1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1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1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1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1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1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1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1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1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1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1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1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1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1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1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1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1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1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1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1222</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2716560184"/>
      </p:ext>
    </p:extLst>
  </p:cSld>
  <p:clrMapOvr>
    <a:masterClrMapping/>
  </p:clrMapOvr>
</p:notes>
</file>

<file path=ppt/notesSlides/notesSlide1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1224</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1248</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1249</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1250</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1251</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1252</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1253</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1254</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1255</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1256</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1257</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1258</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1259</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1260</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1261</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1262</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1263</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1264</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1265</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1266</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1267</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1268</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1269</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1270</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1271</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1272</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1273</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1274</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1275</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1276</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1277</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1278</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1279</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1280</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1281</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1282</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1283</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1284</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1285</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1286</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1287</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1288</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29236950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4099488773"/>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3435422238"/>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2199308594"/>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673695167"/>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409909039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Minitab to perform a Multi-Vari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them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3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213008734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565927562"/>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1070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628356166"/>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5434671"/>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401360976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 – 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unit-to-unit variability is the main source of variation.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26643524"/>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13219528"/>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165885948"/>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508</a:t>
            </a:fld>
            <a:endParaRPr lang="en-US" dirty="0"/>
          </a:p>
        </p:txBody>
      </p:sp>
    </p:spTree>
    <p:extLst>
      <p:ext uri="{BB962C8B-B14F-4D97-AF65-F5344CB8AC3E}">
        <p14:creationId xmlns:p14="http://schemas.microsoft.com/office/powerpoint/2010/main" val="583992955"/>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397942237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2641589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075431100"/>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016840898"/>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17546538"/>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217506388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164188640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496355097"/>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3048687581"/>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255522499"/>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63250607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542293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43774576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2486143992"/>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0309936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216415782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4203568174"/>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827331078"/>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07456238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852381768"/>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232089544"/>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1322836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942124759"/>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2003650469"/>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94029793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10346626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2267488"/>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839411984"/>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43011369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121121102"/>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Minitab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667551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809571177"/>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1106715024"/>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45306599"/>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96813852"/>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fits best.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81416889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758</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853</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870</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2003673262"/>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121967947"/>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81010288"/>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728263850"/>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8332524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567426158"/>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45176391"/>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58493367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19904811"/>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3701071621"/>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96213478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176182788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279758037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27061509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505931461"/>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2694682603"/>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917765745"/>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75661426"/>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 the p-value</a:t>
            </a:r>
            <a:r>
              <a:rPr lang="en-US" baseline="0" dirty="0"/>
              <a:t> for each independent variable to assess the model and remove those with p-values &gt; 0.05 one at a time, starting with the highest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3036351318"/>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962082513"/>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1332172483"/>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25829735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2004288174"/>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690543668"/>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2066208927"/>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83013454"/>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269110111"/>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column C10, Minitab provides the probability that the sex is male based on the independent variable of “Oxy”.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2619224430"/>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802904436"/>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2963256466"/>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558197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2617958966"/>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169722229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18857547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391276700"/>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520299534"/>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1957265603"/>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328040513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1136204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www.LeanSigmaCorporation.com</a:t>
            </a:r>
          </a:p>
        </p:txBody>
      </p:sp>
      <p:sp>
        <p:nvSpPr>
          <p:cNvPr id="9"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0"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Lean Sigma Corporation</a:t>
            </a:r>
            <a:endParaRPr lang="en-US" dirty="0"/>
          </a:p>
        </p:txBody>
      </p:sp>
      <p:sp>
        <p:nvSpPr>
          <p:cNvPr id="12"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dirty="0"/>
              <a:t>© Lean Sigma Corporation</a:t>
            </a:r>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MTB</a:t>
            </a:r>
          </a:p>
        </p:txBody>
      </p:sp>
      <p:sp>
        <p:nvSpPr>
          <p:cNvPr id="14" name="TextBox 13"/>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www.LeanSigmaCorporation.com</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dirty="0"/>
              <a:t>© Lean Sigma Corporation</a:t>
            </a: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MTB</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99" y="6248400"/>
            <a:ext cx="457201" cy="565405"/>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5" Type="http://schemas.openxmlformats.org/officeDocument/2006/relationships/image" Target="../media/image631.png"/><Relationship Id="rId4" Type="http://schemas.openxmlformats.org/officeDocument/2006/relationships/image" Target="../media/image630.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632.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3.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 Id="rId4" Type="http://schemas.openxmlformats.org/officeDocument/2006/relationships/image" Target="../media/image634.png"/></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9.png"/></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 Id="rId5" Type="http://schemas.openxmlformats.org/officeDocument/2006/relationships/image" Target="../media/image636.png"/><Relationship Id="rId4" Type="http://schemas.openxmlformats.org/officeDocument/2006/relationships/image" Target="../media/image635.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3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38.jpe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 Id="rId4" Type="http://schemas.openxmlformats.org/officeDocument/2006/relationships/image" Target="../media/image639.jpe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1.xml"/><Relationship Id="rId1" Type="http://schemas.openxmlformats.org/officeDocument/2006/relationships/tags" Target="../tags/tag1063.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1.xml"/><Relationship Id="rId1" Type="http://schemas.openxmlformats.org/officeDocument/2006/relationships/tags" Target="../tags/tag1065.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1.xml"/><Relationship Id="rId1" Type="http://schemas.openxmlformats.org/officeDocument/2006/relationships/tags" Target="../tags/tag1067.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 Id="rId4" Type="http://schemas.openxmlformats.org/officeDocument/2006/relationships/image" Target="../media/image640.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 Id="rId5" Type="http://schemas.openxmlformats.org/officeDocument/2006/relationships/image" Target="../media/image642.png"/><Relationship Id="rId4" Type="http://schemas.openxmlformats.org/officeDocument/2006/relationships/image" Target="../media/image641.png"/></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 Id="rId5" Type="http://schemas.openxmlformats.org/officeDocument/2006/relationships/image" Target="../media/image644.png"/><Relationship Id="rId4" Type="http://schemas.openxmlformats.org/officeDocument/2006/relationships/image" Target="../media/image643.png"/></Relationships>
</file>

<file path=ppt/slides/_rels/slide1028.xml.rels><?xml version="1.0" encoding="UTF-8" standalone="yes"?>
<Relationships xmlns="http://schemas.openxmlformats.org/package/2006/relationships"><Relationship Id="rId8" Type="http://schemas.openxmlformats.org/officeDocument/2006/relationships/image" Target="../media/image646.wmf"/><Relationship Id="rId3" Type="http://schemas.openxmlformats.org/officeDocument/2006/relationships/slideLayout" Target="../slideLayouts/slideLayout2.xml"/><Relationship Id="rId7" Type="http://schemas.openxmlformats.org/officeDocument/2006/relationships/oleObject" Target="../embeddings/oleObject268.bin"/><Relationship Id="rId2" Type="http://schemas.openxmlformats.org/officeDocument/2006/relationships/tags" Target="../tags/tag1077.xml"/><Relationship Id="rId1" Type="http://schemas.openxmlformats.org/officeDocument/2006/relationships/vmlDrawing" Target="../drawings/vmlDrawing99.vml"/><Relationship Id="rId6" Type="http://schemas.openxmlformats.org/officeDocument/2006/relationships/image" Target="../media/image645.wmf"/><Relationship Id="rId5" Type="http://schemas.openxmlformats.org/officeDocument/2006/relationships/oleObject" Target="../embeddings/oleObject267.bin"/><Relationship Id="rId4" Type="http://schemas.openxmlformats.org/officeDocument/2006/relationships/notesSlide" Target="../notesSlides/notesSlide102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47.wmf"/><Relationship Id="rId2" Type="http://schemas.openxmlformats.org/officeDocument/2006/relationships/tags" Target="../tags/tag1080.xml"/><Relationship Id="rId1" Type="http://schemas.openxmlformats.org/officeDocument/2006/relationships/vmlDrawing" Target="../drawings/vmlDrawing100.vml"/><Relationship Id="rId6" Type="http://schemas.openxmlformats.org/officeDocument/2006/relationships/oleObject" Target="../embeddings/oleObject269.bin"/><Relationship Id="rId5" Type="http://schemas.openxmlformats.org/officeDocument/2006/relationships/image" Target="../media/image648.png"/><Relationship Id="rId4" Type="http://schemas.openxmlformats.org/officeDocument/2006/relationships/notesSlide" Target="../notesSlides/notesSlide103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2.xml"/><Relationship Id="rId1" Type="http://schemas.openxmlformats.org/officeDocument/2006/relationships/vmlDrawing" Target="../drawings/vmlDrawing101.vml"/><Relationship Id="rId6" Type="http://schemas.openxmlformats.org/officeDocument/2006/relationships/image" Target="../media/image649.wmf"/><Relationship Id="rId5" Type="http://schemas.openxmlformats.org/officeDocument/2006/relationships/oleObject" Target="../embeddings/oleObject270.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 Id="rId4" Type="http://schemas.openxmlformats.org/officeDocument/2006/relationships/image" Target="../media/image650.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2.xml"/><Relationship Id="rId1" Type="http://schemas.openxmlformats.org/officeDocument/2006/relationships/tags" Target="../tags/tag1084.xml"/><Relationship Id="rId4" Type="http://schemas.openxmlformats.org/officeDocument/2006/relationships/image" Target="../media/image651.png"/></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 Id="rId4" Type="http://schemas.openxmlformats.org/officeDocument/2006/relationships/image" Target="../media/image652.png"/></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 Id="rId4" Type="http://schemas.openxmlformats.org/officeDocument/2006/relationships/image" Target="../media/image653.png"/></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40.png"/></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54.png"/></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 Id="rId4" Type="http://schemas.openxmlformats.org/officeDocument/2006/relationships/image" Target="../media/image655.png"/></Relationships>
</file>

<file path=ppt/slides/_rels/slide1043.xml.rels><?xml version="1.0" encoding="UTF-8" standalone="yes"?>
<Relationships xmlns="http://schemas.openxmlformats.org/package/2006/relationships"><Relationship Id="rId8" Type="http://schemas.openxmlformats.org/officeDocument/2006/relationships/image" Target="../media/image657.wmf"/><Relationship Id="rId3" Type="http://schemas.openxmlformats.org/officeDocument/2006/relationships/slideLayout" Target="../slideLayouts/slideLayout2.xml"/><Relationship Id="rId7" Type="http://schemas.openxmlformats.org/officeDocument/2006/relationships/oleObject" Target="../embeddings/oleObject272.bin"/><Relationship Id="rId2" Type="http://schemas.openxmlformats.org/officeDocument/2006/relationships/tags" Target="../tags/tag1092.xml"/><Relationship Id="rId1" Type="http://schemas.openxmlformats.org/officeDocument/2006/relationships/vmlDrawing" Target="../drawings/vmlDrawing102.vml"/><Relationship Id="rId6" Type="http://schemas.openxmlformats.org/officeDocument/2006/relationships/image" Target="../media/image656.wmf"/><Relationship Id="rId5" Type="http://schemas.openxmlformats.org/officeDocument/2006/relationships/oleObject" Target="../embeddings/oleObject271.bin"/><Relationship Id="rId4" Type="http://schemas.openxmlformats.org/officeDocument/2006/relationships/notesSlide" Target="../notesSlides/notesSlide1042.xml"/></Relationships>
</file>

<file path=ppt/slides/_rels/slide1044.xml.rels><?xml version="1.0" encoding="UTF-8" standalone="yes"?>
<Relationships xmlns="http://schemas.openxmlformats.org/package/2006/relationships"><Relationship Id="rId8" Type="http://schemas.openxmlformats.org/officeDocument/2006/relationships/image" Target="../media/image659.wmf"/><Relationship Id="rId3" Type="http://schemas.openxmlformats.org/officeDocument/2006/relationships/slideLayout" Target="../slideLayouts/slideLayout2.xml"/><Relationship Id="rId7" Type="http://schemas.openxmlformats.org/officeDocument/2006/relationships/oleObject" Target="../embeddings/oleObject274.bin"/><Relationship Id="rId2" Type="http://schemas.openxmlformats.org/officeDocument/2006/relationships/tags" Target="../tags/tag1093.xml"/><Relationship Id="rId1" Type="http://schemas.openxmlformats.org/officeDocument/2006/relationships/vmlDrawing" Target="../drawings/vmlDrawing103.vml"/><Relationship Id="rId6" Type="http://schemas.openxmlformats.org/officeDocument/2006/relationships/image" Target="../media/image658.wmf"/><Relationship Id="rId5" Type="http://schemas.openxmlformats.org/officeDocument/2006/relationships/oleObject" Target="../embeddings/oleObject273.bin"/><Relationship Id="rId4" Type="http://schemas.openxmlformats.org/officeDocument/2006/relationships/notesSlide" Target="../notesSlides/notesSlide1043.xml"/></Relationships>
</file>

<file path=ppt/slides/_rels/slide1045.xml.rels><?xml version="1.0" encoding="UTF-8" standalone="yes"?>
<Relationships xmlns="http://schemas.openxmlformats.org/package/2006/relationships"><Relationship Id="rId8" Type="http://schemas.openxmlformats.org/officeDocument/2006/relationships/image" Target="../media/image661.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1094.xml"/><Relationship Id="rId1" Type="http://schemas.openxmlformats.org/officeDocument/2006/relationships/vmlDrawing" Target="../drawings/vmlDrawing104.vml"/><Relationship Id="rId6" Type="http://schemas.openxmlformats.org/officeDocument/2006/relationships/image" Target="../media/image660.wmf"/><Relationship Id="rId5" Type="http://schemas.openxmlformats.org/officeDocument/2006/relationships/oleObject" Target="../embeddings/oleObject275.bin"/><Relationship Id="rId4" Type="http://schemas.openxmlformats.org/officeDocument/2006/relationships/notesSlide" Target="../notesSlides/notesSlide1044.xml"/></Relationships>
</file>

<file path=ppt/slides/_rels/slide1046.xml.rels><?xml version="1.0" encoding="UTF-8" standalone="yes"?>
<Relationships xmlns="http://schemas.openxmlformats.org/package/2006/relationships"><Relationship Id="rId8" Type="http://schemas.openxmlformats.org/officeDocument/2006/relationships/image" Target="../media/image663.wmf"/><Relationship Id="rId3" Type="http://schemas.openxmlformats.org/officeDocument/2006/relationships/slideLayout" Target="../slideLayouts/slideLayout2.xml"/><Relationship Id="rId7" Type="http://schemas.openxmlformats.org/officeDocument/2006/relationships/oleObject" Target="../embeddings/oleObject278.bin"/><Relationship Id="rId2" Type="http://schemas.openxmlformats.org/officeDocument/2006/relationships/tags" Target="../tags/tag1095.xml"/><Relationship Id="rId1" Type="http://schemas.openxmlformats.org/officeDocument/2006/relationships/vmlDrawing" Target="../drawings/vmlDrawing105.vml"/><Relationship Id="rId6" Type="http://schemas.openxmlformats.org/officeDocument/2006/relationships/image" Target="../media/image662.wmf"/><Relationship Id="rId5" Type="http://schemas.openxmlformats.org/officeDocument/2006/relationships/oleObject" Target="../embeddings/oleObject277.bin"/><Relationship Id="rId10" Type="http://schemas.openxmlformats.org/officeDocument/2006/relationships/image" Target="../media/image664.wmf"/><Relationship Id="rId4" Type="http://schemas.openxmlformats.org/officeDocument/2006/relationships/notesSlide" Target="../notesSlides/notesSlide1045.xml"/><Relationship Id="rId9" Type="http://schemas.openxmlformats.org/officeDocument/2006/relationships/oleObject" Target="../embeddings/oleObject279.bin"/></Relationships>
</file>

<file path=ppt/slides/_rels/slide1047.xml.rels><?xml version="1.0" encoding="UTF-8" standalone="yes"?>
<Relationships xmlns="http://schemas.openxmlformats.org/package/2006/relationships"><Relationship Id="rId8" Type="http://schemas.openxmlformats.org/officeDocument/2006/relationships/image" Target="../media/image666.wmf"/><Relationship Id="rId3" Type="http://schemas.openxmlformats.org/officeDocument/2006/relationships/slideLayout" Target="../slideLayouts/slideLayout2.xml"/><Relationship Id="rId7" Type="http://schemas.openxmlformats.org/officeDocument/2006/relationships/oleObject" Target="../embeddings/oleObject281.bin"/><Relationship Id="rId12" Type="http://schemas.openxmlformats.org/officeDocument/2006/relationships/image" Target="../media/image668.wmf"/><Relationship Id="rId2" Type="http://schemas.openxmlformats.org/officeDocument/2006/relationships/tags" Target="../tags/tag1096.xml"/><Relationship Id="rId1" Type="http://schemas.openxmlformats.org/officeDocument/2006/relationships/vmlDrawing" Target="../drawings/vmlDrawing106.vml"/><Relationship Id="rId6" Type="http://schemas.openxmlformats.org/officeDocument/2006/relationships/image" Target="../media/image665.wmf"/><Relationship Id="rId11" Type="http://schemas.openxmlformats.org/officeDocument/2006/relationships/oleObject" Target="../embeddings/oleObject283.bin"/><Relationship Id="rId5" Type="http://schemas.openxmlformats.org/officeDocument/2006/relationships/oleObject" Target="../embeddings/oleObject280.bin"/><Relationship Id="rId10" Type="http://schemas.openxmlformats.org/officeDocument/2006/relationships/image" Target="../media/image667.wmf"/><Relationship Id="rId4" Type="http://schemas.openxmlformats.org/officeDocument/2006/relationships/notesSlide" Target="../notesSlides/notesSlide1046.xml"/><Relationship Id="rId9" Type="http://schemas.openxmlformats.org/officeDocument/2006/relationships/oleObject" Target="../embeddings/oleObject282.bin"/></Relationships>
</file>

<file path=ppt/slides/_rels/slide1048.xml.rels><?xml version="1.0" encoding="UTF-8" standalone="yes"?>
<Relationships xmlns="http://schemas.openxmlformats.org/package/2006/relationships"><Relationship Id="rId8" Type="http://schemas.openxmlformats.org/officeDocument/2006/relationships/image" Target="../media/image670.wmf"/><Relationship Id="rId3" Type="http://schemas.openxmlformats.org/officeDocument/2006/relationships/slideLayout" Target="../slideLayouts/slideLayout2.xml"/><Relationship Id="rId7" Type="http://schemas.openxmlformats.org/officeDocument/2006/relationships/oleObject" Target="../embeddings/oleObject285.bin"/><Relationship Id="rId2" Type="http://schemas.openxmlformats.org/officeDocument/2006/relationships/tags" Target="../tags/tag1097.xml"/><Relationship Id="rId1" Type="http://schemas.openxmlformats.org/officeDocument/2006/relationships/vmlDrawing" Target="../drawings/vmlDrawing107.vml"/><Relationship Id="rId6" Type="http://schemas.openxmlformats.org/officeDocument/2006/relationships/image" Target="../media/image669.wmf"/><Relationship Id="rId5" Type="http://schemas.openxmlformats.org/officeDocument/2006/relationships/oleObject" Target="../embeddings/oleObject284.bin"/><Relationship Id="rId10" Type="http://schemas.openxmlformats.org/officeDocument/2006/relationships/image" Target="../media/image671.wmf"/><Relationship Id="rId4" Type="http://schemas.openxmlformats.org/officeDocument/2006/relationships/notesSlide" Target="../notesSlides/notesSlide1047.xml"/><Relationship Id="rId9" Type="http://schemas.openxmlformats.org/officeDocument/2006/relationships/oleObject" Target="../embeddings/oleObject286.bin"/></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7" Type="http://schemas.openxmlformats.org/officeDocument/2006/relationships/image" Target="../media/image675.png"/><Relationship Id="rId2" Type="http://schemas.openxmlformats.org/officeDocument/2006/relationships/slideLayout" Target="../slideLayouts/slideLayout2.xml"/><Relationship Id="rId1" Type="http://schemas.openxmlformats.org/officeDocument/2006/relationships/tags" Target="../tags/tag1099.xml"/><Relationship Id="rId6" Type="http://schemas.openxmlformats.org/officeDocument/2006/relationships/image" Target="../media/image674.png"/><Relationship Id="rId5" Type="http://schemas.openxmlformats.org/officeDocument/2006/relationships/image" Target="../media/image673.png"/><Relationship Id="rId4" Type="http://schemas.openxmlformats.org/officeDocument/2006/relationships/image" Target="../media/image672.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 Id="rId5" Type="http://schemas.openxmlformats.org/officeDocument/2006/relationships/image" Target="../media/image677.png"/><Relationship Id="rId4" Type="http://schemas.openxmlformats.org/officeDocument/2006/relationships/image" Target="../media/image676.pn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 Id="rId5" Type="http://schemas.openxmlformats.org/officeDocument/2006/relationships/image" Target="../media/image679.png"/><Relationship Id="rId4" Type="http://schemas.openxmlformats.org/officeDocument/2006/relationships/image" Target="../media/image678.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80.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81.png"/></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1.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6.xml"/><Relationship Id="rId1" Type="http://schemas.openxmlformats.org/officeDocument/2006/relationships/vmlDrawing" Target="../drawings/vmlDrawing108.vml"/><Relationship Id="rId6" Type="http://schemas.openxmlformats.org/officeDocument/2006/relationships/image" Target="../media/image682.wmf"/><Relationship Id="rId5" Type="http://schemas.openxmlformats.org/officeDocument/2006/relationships/oleObject" Target="../embeddings/oleObject287.bin"/><Relationship Id="rId4" Type="http://schemas.openxmlformats.org/officeDocument/2006/relationships/notesSlide" Target="../notesSlides/notesSlide1056.xml"/></Relationships>
</file>

<file path=ppt/slides/_rels/slide1058.xml.rels><?xml version="1.0" encoding="UTF-8" standalone="yes"?>
<Relationships xmlns="http://schemas.openxmlformats.org/package/2006/relationships"><Relationship Id="rId8" Type="http://schemas.openxmlformats.org/officeDocument/2006/relationships/image" Target="../media/image684.wmf"/><Relationship Id="rId3" Type="http://schemas.openxmlformats.org/officeDocument/2006/relationships/slideLayout" Target="../slideLayouts/slideLayout2.xml"/><Relationship Id="rId7" Type="http://schemas.openxmlformats.org/officeDocument/2006/relationships/oleObject" Target="../embeddings/oleObject289.bin"/><Relationship Id="rId2" Type="http://schemas.openxmlformats.org/officeDocument/2006/relationships/tags" Target="../tags/tag1107.xml"/><Relationship Id="rId1" Type="http://schemas.openxmlformats.org/officeDocument/2006/relationships/vmlDrawing" Target="../drawings/vmlDrawing109.vml"/><Relationship Id="rId6" Type="http://schemas.openxmlformats.org/officeDocument/2006/relationships/image" Target="../media/image683.wmf"/><Relationship Id="rId5" Type="http://schemas.openxmlformats.org/officeDocument/2006/relationships/oleObject" Target="../embeddings/oleObject288.bin"/><Relationship Id="rId10" Type="http://schemas.openxmlformats.org/officeDocument/2006/relationships/image" Target="../media/image685.wmf"/><Relationship Id="rId4" Type="http://schemas.openxmlformats.org/officeDocument/2006/relationships/notesSlide" Target="../notesSlides/notesSlide1057.xml"/><Relationship Id="rId9" Type="http://schemas.openxmlformats.org/officeDocument/2006/relationships/oleObject" Target="../embeddings/oleObject290.bin"/></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 Id="rId4" Type="http://schemas.openxmlformats.org/officeDocument/2006/relationships/image" Target="../media/image650.png"/></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86.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5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50.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114.xml"/><Relationship Id="rId4" Type="http://schemas.openxmlformats.org/officeDocument/2006/relationships/image" Target="../media/image686.png"/></Relationships>
</file>

<file path=ppt/slides/_rels/slide1066.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1.xml"/><Relationship Id="rId1" Type="http://schemas.openxmlformats.org/officeDocument/2006/relationships/tags" Target="../tags/tag1115.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116.xml"/></Relationships>
</file>

<file path=ppt/slides/_rels/slide1068.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69.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119.xml"/><Relationship Id="rId5" Type="http://schemas.openxmlformats.org/officeDocument/2006/relationships/image" Target="../media/image688.png"/><Relationship Id="rId4" Type="http://schemas.openxmlformats.org/officeDocument/2006/relationships/image" Target="../media/image687.png"/></Relationships>
</file>

<file path=ppt/slides/_rels/slide1071.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120.xml"/><Relationship Id="rId4" Type="http://schemas.openxmlformats.org/officeDocument/2006/relationships/image" Target="../media/image689.png"/></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73.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2.xml"/><Relationship Id="rId1" Type="http://schemas.openxmlformats.org/officeDocument/2006/relationships/tags" Target="../tags/tag1122.xml"/><Relationship Id="rId4" Type="http://schemas.openxmlformats.org/officeDocument/2006/relationships/image" Target="../media/image690.png"/></Relationships>
</file>

<file path=ppt/slides/_rels/slide1074.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123.xml"/><Relationship Id="rId4" Type="http://schemas.openxmlformats.org/officeDocument/2006/relationships/image" Target="../media/image691.png"/></Relationships>
</file>

<file path=ppt/slides/_rels/slide1075.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124.xml"/></Relationships>
</file>

<file path=ppt/slides/_rels/slide1076.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125.xml"/><Relationship Id="rId4" Type="http://schemas.openxmlformats.org/officeDocument/2006/relationships/image" Target="../media/image692.png"/></Relationships>
</file>

<file path=ppt/slides/_rels/slide1077.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2.xml"/><Relationship Id="rId1" Type="http://schemas.openxmlformats.org/officeDocument/2006/relationships/tags" Target="../tags/tag1126.xml"/><Relationship Id="rId4" Type="http://schemas.openxmlformats.org/officeDocument/2006/relationships/image" Target="../media/image693.png"/></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1.xml"/><Relationship Id="rId1" Type="http://schemas.openxmlformats.org/officeDocument/2006/relationships/tags" Target="../tags/tag1130.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1081.xml"/><Relationship Id="rId2" Type="http://schemas.openxmlformats.org/officeDocument/2006/relationships/slideLayout" Target="../slideLayouts/slideLayout2.xml"/><Relationship Id="rId1" Type="http://schemas.openxmlformats.org/officeDocument/2006/relationships/tags" Target="../tags/tag1131.xml"/><Relationship Id="rId4" Type="http://schemas.openxmlformats.org/officeDocument/2006/relationships/image" Target="../media/image694.jpeg"/></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1083.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695.png"/></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696.png"/></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135.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136.xml"/><Relationship Id="rId4" Type="http://schemas.openxmlformats.org/officeDocument/2006/relationships/image" Target="../media/image697.png"/></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2.xml"/><Relationship Id="rId1" Type="http://schemas.openxmlformats.org/officeDocument/2006/relationships/tags" Target="../tags/tag1137.xml"/><Relationship Id="rId4" Type="http://schemas.openxmlformats.org/officeDocument/2006/relationships/image" Target="../media/image698.png"/></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138.xml"/><Relationship Id="rId5" Type="http://schemas.openxmlformats.org/officeDocument/2006/relationships/image" Target="../media/image700.png"/><Relationship Id="rId4" Type="http://schemas.openxmlformats.org/officeDocument/2006/relationships/image" Target="../media/image69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139.xml"/><Relationship Id="rId4" Type="http://schemas.openxmlformats.org/officeDocument/2006/relationships/image" Target="../media/image701.png"/></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143.xml"/><Relationship Id="rId6" Type="http://schemas.openxmlformats.org/officeDocument/2006/relationships/image" Target="../media/image704.png"/><Relationship Id="rId5" Type="http://schemas.openxmlformats.org/officeDocument/2006/relationships/image" Target="../media/image703.png"/><Relationship Id="rId4" Type="http://schemas.openxmlformats.org/officeDocument/2006/relationships/image" Target="../media/image702.png"/></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144.xml"/><Relationship Id="rId4" Type="http://schemas.openxmlformats.org/officeDocument/2006/relationships/image" Target="../media/image705.png"/></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145.xml"/><Relationship Id="rId5" Type="http://schemas.openxmlformats.org/officeDocument/2006/relationships/image" Target="../media/image707.png"/><Relationship Id="rId4" Type="http://schemas.openxmlformats.org/officeDocument/2006/relationships/image" Target="../media/image706.png"/></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146.xml"/></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147.xml"/><Relationship Id="rId5" Type="http://schemas.openxmlformats.org/officeDocument/2006/relationships/image" Target="../media/image709.png"/><Relationship Id="rId4" Type="http://schemas.openxmlformats.org/officeDocument/2006/relationships/image" Target="../media/image708.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149.xml"/><Relationship Id="rId4" Type="http://schemas.openxmlformats.org/officeDocument/2006/relationships/image" Target="../media/image710.jpeg"/></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151.xml"/><Relationship Id="rId5" Type="http://schemas.openxmlformats.org/officeDocument/2006/relationships/image" Target="../media/image712.png"/><Relationship Id="rId4" Type="http://schemas.openxmlformats.org/officeDocument/2006/relationships/image" Target="../media/image711.png"/></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152.xml"/><Relationship Id="rId4" Type="http://schemas.openxmlformats.org/officeDocument/2006/relationships/image" Target="../media/image713.jpeg"/></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154.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155.xml"/><Relationship Id="rId4" Type="http://schemas.openxmlformats.org/officeDocument/2006/relationships/image" Target="../media/image714.png"/></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156.xml"/><Relationship Id="rId4" Type="http://schemas.openxmlformats.org/officeDocument/2006/relationships/image" Target="../media/image715.png"/></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2.xml"/><Relationship Id="rId1" Type="http://schemas.openxmlformats.org/officeDocument/2006/relationships/tags" Target="../tags/tag1158.xml"/><Relationship Id="rId4" Type="http://schemas.openxmlformats.org/officeDocument/2006/relationships/image" Target="../media/image716.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159.xml"/><Relationship Id="rId4" Type="http://schemas.openxmlformats.org/officeDocument/2006/relationships/image" Target="../media/image717.png"/></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161.xml"/><Relationship Id="rId5" Type="http://schemas.openxmlformats.org/officeDocument/2006/relationships/image" Target="../media/image719.png"/><Relationship Id="rId4" Type="http://schemas.openxmlformats.org/officeDocument/2006/relationships/image" Target="../media/image718.png"/></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1.xml"/><Relationship Id="rId1" Type="http://schemas.openxmlformats.org/officeDocument/2006/relationships/tags" Target="../tags/tag1162.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2.xml"/><Relationship Id="rId1" Type="http://schemas.openxmlformats.org/officeDocument/2006/relationships/tags" Target="../tags/tag1163.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114.xml"/><Relationship Id="rId2" Type="http://schemas.openxmlformats.org/officeDocument/2006/relationships/slideLayout" Target="../slideLayouts/slideLayout2.xml"/><Relationship Id="rId1" Type="http://schemas.openxmlformats.org/officeDocument/2006/relationships/tags" Target="../tags/tag1164.xml"/><Relationship Id="rId4" Type="http://schemas.openxmlformats.org/officeDocument/2006/relationships/image" Target="../media/image720.jpeg"/></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115.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116.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117.xml"/><Relationship Id="rId2" Type="http://schemas.openxmlformats.org/officeDocument/2006/relationships/slideLayout" Target="../slideLayouts/slideLayout1.xml"/><Relationship Id="rId1" Type="http://schemas.openxmlformats.org/officeDocument/2006/relationships/tags" Target="../tags/tag1167.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118.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119.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120.xml"/><Relationship Id="rId2" Type="http://schemas.openxmlformats.org/officeDocument/2006/relationships/slideLayout" Target="../slideLayouts/slideLayout2.xml"/><Relationship Id="rId1" Type="http://schemas.openxmlformats.org/officeDocument/2006/relationships/tags" Target="../tags/tag1170.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121.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122.xml"/><Relationship Id="rId2" Type="http://schemas.openxmlformats.org/officeDocument/2006/relationships/slideLayout" Target="../slideLayouts/slideLayout1.xml"/><Relationship Id="rId1" Type="http://schemas.openxmlformats.org/officeDocument/2006/relationships/tags" Target="../tags/tag1172.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123.xml"/><Relationship Id="rId2" Type="http://schemas.openxmlformats.org/officeDocument/2006/relationships/slideLayout" Target="../slideLayouts/slideLayout2.xml"/><Relationship Id="rId1" Type="http://schemas.openxmlformats.org/officeDocument/2006/relationships/tags" Target="../tags/tag1173.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124.xml"/><Relationship Id="rId2" Type="http://schemas.openxmlformats.org/officeDocument/2006/relationships/slideLayout" Target="../slideLayouts/slideLayout1.xml"/><Relationship Id="rId1" Type="http://schemas.openxmlformats.org/officeDocument/2006/relationships/tags" Target="../tags/tag1174.xml"/></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125.xml"/><Relationship Id="rId2" Type="http://schemas.openxmlformats.org/officeDocument/2006/relationships/slideLayout" Target="../slideLayouts/slideLayout2.xml"/><Relationship Id="rId1" Type="http://schemas.openxmlformats.org/officeDocument/2006/relationships/tags" Target="../tags/tag1175.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126.xml"/><Relationship Id="rId2" Type="http://schemas.openxmlformats.org/officeDocument/2006/relationships/slideLayout" Target="../slideLayouts/slideLayout1.xml"/><Relationship Id="rId1" Type="http://schemas.openxmlformats.org/officeDocument/2006/relationships/tags" Target="../tags/tag1176.xml"/></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127.xml"/><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128.xml"/><Relationship Id="rId2" Type="http://schemas.openxmlformats.org/officeDocument/2006/relationships/slideLayout" Target="../slideLayouts/slideLayout2.xml"/><Relationship Id="rId1" Type="http://schemas.openxmlformats.org/officeDocument/2006/relationships/tags" Target="../tags/tag117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129.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130.xml"/><Relationship Id="rId2" Type="http://schemas.openxmlformats.org/officeDocument/2006/relationships/slideLayout" Target="../slideLayouts/slideLayout2.xml"/><Relationship Id="rId1" Type="http://schemas.openxmlformats.org/officeDocument/2006/relationships/tags" Target="../tags/tag1180.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131.xml"/><Relationship Id="rId2" Type="http://schemas.openxmlformats.org/officeDocument/2006/relationships/slideLayout" Target="../slideLayouts/slideLayout2.xml"/><Relationship Id="rId1" Type="http://schemas.openxmlformats.org/officeDocument/2006/relationships/tags" Target="../tags/tag1181.xml"/><Relationship Id="rId4" Type="http://schemas.openxmlformats.org/officeDocument/2006/relationships/image" Target="../media/image89.png"/></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132.xml"/><Relationship Id="rId2" Type="http://schemas.openxmlformats.org/officeDocument/2006/relationships/slideLayout" Target="../slideLayouts/slideLayout2.xml"/><Relationship Id="rId1" Type="http://schemas.openxmlformats.org/officeDocument/2006/relationships/tags" Target="../tags/tag1182.xml"/><Relationship Id="rId4" Type="http://schemas.openxmlformats.org/officeDocument/2006/relationships/image" Target="../media/image90.png"/></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133.xml"/><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91.jpeg"/></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134.xml"/><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36.xml.rels><?xml version="1.0" encoding="UTF-8" standalone="yes"?>
<Relationships xmlns="http://schemas.openxmlformats.org/package/2006/relationships"><Relationship Id="rId3" Type="http://schemas.openxmlformats.org/officeDocument/2006/relationships/notesSlide" Target="../notesSlides/notesSlide1135.xml"/><Relationship Id="rId2" Type="http://schemas.openxmlformats.org/officeDocument/2006/relationships/slideLayout" Target="../slideLayouts/slideLayout2.xml"/><Relationship Id="rId1" Type="http://schemas.openxmlformats.org/officeDocument/2006/relationships/tags" Target="../tags/tag1185.xml"/></Relationships>
</file>

<file path=ppt/slides/_rels/slide1137.xml.rels><?xml version="1.0" encoding="UTF-8" standalone="yes"?>
<Relationships xmlns="http://schemas.openxmlformats.org/package/2006/relationships"><Relationship Id="rId3" Type="http://schemas.openxmlformats.org/officeDocument/2006/relationships/notesSlide" Target="../notesSlides/notesSlide1136.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38.xml.rels><?xml version="1.0" encoding="UTF-8" standalone="yes"?>
<Relationships xmlns="http://schemas.openxmlformats.org/package/2006/relationships"><Relationship Id="rId3" Type="http://schemas.openxmlformats.org/officeDocument/2006/relationships/notesSlide" Target="../notesSlides/notesSlide1137.xml"/><Relationship Id="rId2" Type="http://schemas.openxmlformats.org/officeDocument/2006/relationships/slideLayout" Target="../slideLayouts/slideLayout1.xml"/><Relationship Id="rId1" Type="http://schemas.openxmlformats.org/officeDocument/2006/relationships/tags" Target="../tags/tag1187.xml"/></Relationships>
</file>

<file path=ppt/slides/_rels/slide1139.xml.rels><?xml version="1.0" encoding="UTF-8" standalone="yes"?>
<Relationships xmlns="http://schemas.openxmlformats.org/package/2006/relationships"><Relationship Id="rId3" Type="http://schemas.openxmlformats.org/officeDocument/2006/relationships/notesSlide" Target="../notesSlides/notesSlide1138.xml"/><Relationship Id="rId2" Type="http://schemas.openxmlformats.org/officeDocument/2006/relationships/slideLayout" Target="../slideLayouts/slideLayout2.xml"/><Relationship Id="rId1" Type="http://schemas.openxmlformats.org/officeDocument/2006/relationships/tags" Target="../tags/tag118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notesSlide" Target="../notesSlides/notesSlide1139.xml"/><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41.xml.rels><?xml version="1.0" encoding="UTF-8" standalone="yes"?>
<Relationships xmlns="http://schemas.openxmlformats.org/package/2006/relationships"><Relationship Id="rId3" Type="http://schemas.openxmlformats.org/officeDocument/2006/relationships/notesSlide" Target="../notesSlides/notesSlide1140.xml"/><Relationship Id="rId2" Type="http://schemas.openxmlformats.org/officeDocument/2006/relationships/slideLayout" Target="../slideLayouts/slideLayout2.xml"/><Relationship Id="rId1" Type="http://schemas.openxmlformats.org/officeDocument/2006/relationships/tags" Target="../tags/tag1190.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141.xml"/><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142.xml"/><Relationship Id="rId2" Type="http://schemas.openxmlformats.org/officeDocument/2006/relationships/slideLayout" Target="../slideLayouts/slideLayout2.xml"/><Relationship Id="rId1" Type="http://schemas.openxmlformats.org/officeDocument/2006/relationships/tags" Target="../tags/tag1192.xml"/></Relationships>
</file>

<file path=ppt/slides/_rels/slide1144.xml.rels><?xml version="1.0" encoding="UTF-8" standalone="yes"?>
<Relationships xmlns="http://schemas.openxmlformats.org/package/2006/relationships"><Relationship Id="rId3" Type="http://schemas.openxmlformats.org/officeDocument/2006/relationships/notesSlide" Target="../notesSlides/notesSlide1143.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45.xml.rels><?xml version="1.0" encoding="UTF-8" standalone="yes"?>
<Relationships xmlns="http://schemas.openxmlformats.org/package/2006/relationships"><Relationship Id="rId3" Type="http://schemas.openxmlformats.org/officeDocument/2006/relationships/notesSlide" Target="../notesSlides/notesSlide1144.xml"/><Relationship Id="rId2" Type="http://schemas.openxmlformats.org/officeDocument/2006/relationships/slideLayout" Target="../slideLayouts/slideLayout1.xml"/><Relationship Id="rId1" Type="http://schemas.openxmlformats.org/officeDocument/2006/relationships/tags" Target="../tags/tag1194.xml"/></Relationships>
</file>

<file path=ppt/slides/_rels/slide1146.xml.rels><?xml version="1.0" encoding="UTF-8" standalone="yes"?>
<Relationships xmlns="http://schemas.openxmlformats.org/package/2006/relationships"><Relationship Id="rId3" Type="http://schemas.openxmlformats.org/officeDocument/2006/relationships/notesSlide" Target="../notesSlides/notesSlide1145.xml"/><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47.xml.rels><?xml version="1.0" encoding="UTF-8" standalone="yes"?>
<Relationships xmlns="http://schemas.openxmlformats.org/package/2006/relationships"><Relationship Id="rId3" Type="http://schemas.openxmlformats.org/officeDocument/2006/relationships/notesSlide" Target="../notesSlides/notesSlide1146.xml"/><Relationship Id="rId2" Type="http://schemas.openxmlformats.org/officeDocument/2006/relationships/slideLayout" Target="../slideLayouts/slideLayout2.xml"/><Relationship Id="rId1" Type="http://schemas.openxmlformats.org/officeDocument/2006/relationships/tags" Target="../tags/tag1196.xml"/></Relationships>
</file>

<file path=ppt/slides/_rels/slide1148.xml.rels><?xml version="1.0" encoding="UTF-8" standalone="yes"?>
<Relationships xmlns="http://schemas.openxmlformats.org/package/2006/relationships"><Relationship Id="rId3" Type="http://schemas.openxmlformats.org/officeDocument/2006/relationships/notesSlide" Target="../notesSlides/notesSlide1147.xml"/><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148.xml"/><Relationship Id="rId2" Type="http://schemas.openxmlformats.org/officeDocument/2006/relationships/slideLayout" Target="../slideLayouts/slideLayout2.xml"/><Relationship Id="rId1" Type="http://schemas.openxmlformats.org/officeDocument/2006/relationships/tags" Target="../tags/tag119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149.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150.xml"/><Relationship Id="rId2" Type="http://schemas.openxmlformats.org/officeDocument/2006/relationships/slideLayout" Target="../slideLayouts/slideLayout1.xml"/><Relationship Id="rId1" Type="http://schemas.openxmlformats.org/officeDocument/2006/relationships/tags" Target="../tags/tag1200.xml"/></Relationships>
</file>

<file path=ppt/slides/_rels/slide1152.xml.rels><?xml version="1.0" encoding="UTF-8" standalone="yes"?>
<Relationships xmlns="http://schemas.openxmlformats.org/package/2006/relationships"><Relationship Id="rId3" Type="http://schemas.openxmlformats.org/officeDocument/2006/relationships/notesSlide" Target="../notesSlides/notesSlide1151.xml"/><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53.xml.rels><?xml version="1.0" encoding="UTF-8" standalone="yes"?>
<Relationships xmlns="http://schemas.openxmlformats.org/package/2006/relationships"><Relationship Id="rId3" Type="http://schemas.openxmlformats.org/officeDocument/2006/relationships/notesSlide" Target="../notesSlides/notesSlide1152.xml"/><Relationship Id="rId2" Type="http://schemas.openxmlformats.org/officeDocument/2006/relationships/slideLayout" Target="../slideLayouts/slideLayout1.xml"/><Relationship Id="rId1" Type="http://schemas.openxmlformats.org/officeDocument/2006/relationships/tags" Target="../tags/tag1202.xml"/></Relationships>
</file>

<file path=ppt/slides/_rels/slide1154.xml.rels><?xml version="1.0" encoding="UTF-8" standalone="yes"?>
<Relationships xmlns="http://schemas.openxmlformats.org/package/2006/relationships"><Relationship Id="rId3" Type="http://schemas.openxmlformats.org/officeDocument/2006/relationships/notesSlide" Target="../notesSlides/notesSlide1153.xml"/><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55.xml.rels><?xml version="1.0" encoding="UTF-8" standalone="yes"?>
<Relationships xmlns="http://schemas.openxmlformats.org/package/2006/relationships"><Relationship Id="rId3" Type="http://schemas.openxmlformats.org/officeDocument/2006/relationships/notesSlide" Target="../notesSlides/notesSlide1154.xml"/><Relationship Id="rId2" Type="http://schemas.openxmlformats.org/officeDocument/2006/relationships/slideLayout" Target="../slideLayouts/slideLayout2.xml"/><Relationship Id="rId1" Type="http://schemas.openxmlformats.org/officeDocument/2006/relationships/tags" Target="../tags/tag1204.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155.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156.xml"/><Relationship Id="rId2" Type="http://schemas.openxmlformats.org/officeDocument/2006/relationships/slideLayout" Target="../slideLayouts/slideLayout2.xml"/><Relationship Id="rId1" Type="http://schemas.openxmlformats.org/officeDocument/2006/relationships/tags" Target="../tags/tag1206.xml"/></Relationships>
</file>

<file path=ppt/slides/_rels/slide1158.xml.rels><?xml version="1.0" encoding="UTF-8" standalone="yes"?>
<Relationships xmlns="http://schemas.openxmlformats.org/package/2006/relationships"><Relationship Id="rId3" Type="http://schemas.openxmlformats.org/officeDocument/2006/relationships/notesSlide" Target="../notesSlides/notesSlide1157.xml"/><Relationship Id="rId2" Type="http://schemas.openxmlformats.org/officeDocument/2006/relationships/slideLayout" Target="../slideLayouts/slideLayout2.xml"/><Relationship Id="rId1" Type="http://schemas.openxmlformats.org/officeDocument/2006/relationships/tags" Target="../tags/tag1207.xml"/></Relationships>
</file>

<file path=ppt/slides/_rels/slide1159.xml.rels><?xml version="1.0" encoding="UTF-8" standalone="yes"?>
<Relationships xmlns="http://schemas.openxmlformats.org/package/2006/relationships"><Relationship Id="rId3" Type="http://schemas.openxmlformats.org/officeDocument/2006/relationships/notesSlide" Target="../notesSlides/notesSlide1158.xml"/><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notesSlide" Target="../notesSlides/notesSlide1159.xml"/><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21.png"/></Relationships>
</file>

<file path=ppt/slides/_rels/slide1161.xml.rels><?xml version="1.0" encoding="UTF-8" standalone="yes"?>
<Relationships xmlns="http://schemas.openxmlformats.org/package/2006/relationships"><Relationship Id="rId3" Type="http://schemas.openxmlformats.org/officeDocument/2006/relationships/notesSlide" Target="../notesSlides/notesSlide1160.xml"/><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161.xml"/><Relationship Id="rId2" Type="http://schemas.openxmlformats.org/officeDocument/2006/relationships/slideLayout" Target="../slideLayouts/slideLayout2.xml"/><Relationship Id="rId1" Type="http://schemas.openxmlformats.org/officeDocument/2006/relationships/tags" Target="../tags/tag1211.xml"/><Relationship Id="rId4" Type="http://schemas.openxmlformats.org/officeDocument/2006/relationships/image" Target="../media/image722.png"/></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16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64.xml.rels><?xml version="1.0" encoding="UTF-8" standalone="yes"?>
<Relationships xmlns="http://schemas.openxmlformats.org/package/2006/relationships"><Relationship Id="rId3" Type="http://schemas.openxmlformats.org/officeDocument/2006/relationships/notesSlide" Target="../notesSlides/notesSlide116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65.xml.rels><?xml version="1.0" encoding="UTF-8" standalone="yes"?>
<Relationships xmlns="http://schemas.openxmlformats.org/package/2006/relationships"><Relationship Id="rId3" Type="http://schemas.openxmlformats.org/officeDocument/2006/relationships/notesSlide" Target="../notesSlides/notesSlide1164.xml"/><Relationship Id="rId2" Type="http://schemas.openxmlformats.org/officeDocument/2006/relationships/slideLayout" Target="../slideLayouts/slideLayout2.xml"/><Relationship Id="rId1" Type="http://schemas.openxmlformats.org/officeDocument/2006/relationships/tags" Target="../tags/tag1214.xml"/></Relationships>
</file>

<file path=ppt/slides/_rels/slide1166.xml.rels><?xml version="1.0" encoding="UTF-8" standalone="yes"?>
<Relationships xmlns="http://schemas.openxmlformats.org/package/2006/relationships"><Relationship Id="rId3" Type="http://schemas.openxmlformats.org/officeDocument/2006/relationships/notesSlide" Target="../notesSlides/notesSlide1165.xml"/><Relationship Id="rId2" Type="http://schemas.openxmlformats.org/officeDocument/2006/relationships/slideLayout" Target="../slideLayouts/slideLayout2.xml"/><Relationship Id="rId1" Type="http://schemas.openxmlformats.org/officeDocument/2006/relationships/tags" Target="../tags/tag1215.xml"/></Relationships>
</file>

<file path=ppt/slides/_rels/slide1167.xml.rels><?xml version="1.0" encoding="UTF-8" standalone="yes"?>
<Relationships xmlns="http://schemas.openxmlformats.org/package/2006/relationships"><Relationship Id="rId3" Type="http://schemas.openxmlformats.org/officeDocument/2006/relationships/notesSlide" Target="../notesSlides/notesSlide116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167.xml"/><Relationship Id="rId2" Type="http://schemas.openxmlformats.org/officeDocument/2006/relationships/slideLayout" Target="../slideLayouts/slideLayout2.xml"/><Relationship Id="rId1" Type="http://schemas.openxmlformats.org/officeDocument/2006/relationships/tags" Target="../tags/tag1217.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16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3" Type="http://schemas.openxmlformats.org/officeDocument/2006/relationships/notesSlide" Target="../notesSlides/notesSlide116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71.xml.rels><?xml version="1.0" encoding="UTF-8" standalone="yes"?>
<Relationships xmlns="http://schemas.openxmlformats.org/package/2006/relationships"><Relationship Id="rId8" Type="http://schemas.openxmlformats.org/officeDocument/2006/relationships/image" Target="../media/image724.wmf"/><Relationship Id="rId3" Type="http://schemas.openxmlformats.org/officeDocument/2006/relationships/slideLayout" Target="../slideLayouts/slideLayout2.xml"/><Relationship Id="rId7" Type="http://schemas.openxmlformats.org/officeDocument/2006/relationships/oleObject" Target="../embeddings/oleObject292.bin"/><Relationship Id="rId2" Type="http://schemas.openxmlformats.org/officeDocument/2006/relationships/tags" Target="../tags/tag1220.xml"/><Relationship Id="rId1" Type="http://schemas.openxmlformats.org/officeDocument/2006/relationships/vmlDrawing" Target="../drawings/vmlDrawing110.vml"/><Relationship Id="rId6" Type="http://schemas.openxmlformats.org/officeDocument/2006/relationships/image" Target="../media/image723.wmf"/><Relationship Id="rId5" Type="http://schemas.openxmlformats.org/officeDocument/2006/relationships/oleObject" Target="../embeddings/oleObject291.bin"/><Relationship Id="rId10" Type="http://schemas.openxmlformats.org/officeDocument/2006/relationships/image" Target="../media/image725.wmf"/><Relationship Id="rId4" Type="http://schemas.openxmlformats.org/officeDocument/2006/relationships/notesSlide" Target="../notesSlides/notesSlide1170.xml"/><Relationship Id="rId9" Type="http://schemas.openxmlformats.org/officeDocument/2006/relationships/oleObject" Target="../embeddings/oleObject293.bin"/></Relationships>
</file>

<file path=ppt/slides/_rels/slide1172.xml.rels><?xml version="1.0" encoding="UTF-8" standalone="yes"?>
<Relationships xmlns="http://schemas.openxmlformats.org/package/2006/relationships"><Relationship Id="rId8" Type="http://schemas.openxmlformats.org/officeDocument/2006/relationships/image" Target="../media/image727.wmf"/><Relationship Id="rId3" Type="http://schemas.openxmlformats.org/officeDocument/2006/relationships/slideLayout" Target="../slideLayouts/slideLayout2.xml"/><Relationship Id="rId7" Type="http://schemas.openxmlformats.org/officeDocument/2006/relationships/oleObject" Target="../embeddings/oleObject295.bin"/><Relationship Id="rId2" Type="http://schemas.openxmlformats.org/officeDocument/2006/relationships/tags" Target="../tags/tag1221.xml"/><Relationship Id="rId1" Type="http://schemas.openxmlformats.org/officeDocument/2006/relationships/vmlDrawing" Target="../drawings/vmlDrawing111.vml"/><Relationship Id="rId6" Type="http://schemas.openxmlformats.org/officeDocument/2006/relationships/image" Target="../media/image726.wmf"/><Relationship Id="rId5" Type="http://schemas.openxmlformats.org/officeDocument/2006/relationships/oleObject" Target="../embeddings/oleObject294.bin"/><Relationship Id="rId10" Type="http://schemas.openxmlformats.org/officeDocument/2006/relationships/image" Target="../media/image728.wmf"/><Relationship Id="rId4" Type="http://schemas.openxmlformats.org/officeDocument/2006/relationships/notesSlide" Target="../notesSlides/notesSlide1171.xml"/><Relationship Id="rId9" Type="http://schemas.openxmlformats.org/officeDocument/2006/relationships/oleObject" Target="../embeddings/oleObject296.bin"/></Relationships>
</file>

<file path=ppt/slides/_rels/slide1173.xml.rels><?xml version="1.0" encoding="UTF-8" standalone="yes"?>
<Relationships xmlns="http://schemas.openxmlformats.org/package/2006/relationships"><Relationship Id="rId3" Type="http://schemas.openxmlformats.org/officeDocument/2006/relationships/notesSlide" Target="../notesSlides/notesSlide117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74.xml.rels><?xml version="1.0" encoding="UTF-8" standalone="yes"?>
<Relationships xmlns="http://schemas.openxmlformats.org/package/2006/relationships"><Relationship Id="rId3" Type="http://schemas.openxmlformats.org/officeDocument/2006/relationships/notesSlide" Target="../notesSlides/notesSlide1173.xml"/><Relationship Id="rId2" Type="http://schemas.openxmlformats.org/officeDocument/2006/relationships/slideLayout" Target="../slideLayouts/slideLayout2.xml"/><Relationship Id="rId1" Type="http://schemas.openxmlformats.org/officeDocument/2006/relationships/tags" Target="../tags/tag1223.xml"/><Relationship Id="rId5" Type="http://schemas.openxmlformats.org/officeDocument/2006/relationships/image" Target="../media/image730.png"/><Relationship Id="rId4" Type="http://schemas.openxmlformats.org/officeDocument/2006/relationships/image" Target="../media/image729.png"/></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174.xml"/><Relationship Id="rId2" Type="http://schemas.openxmlformats.org/officeDocument/2006/relationships/slideLayout" Target="../slideLayouts/slideLayout2.xml"/><Relationship Id="rId1" Type="http://schemas.openxmlformats.org/officeDocument/2006/relationships/tags" Target="../tags/tag1224.xml"/><Relationship Id="rId4" Type="http://schemas.openxmlformats.org/officeDocument/2006/relationships/image" Target="../media/image731.png"/></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175.xml"/><Relationship Id="rId2" Type="http://schemas.openxmlformats.org/officeDocument/2006/relationships/slideLayout" Target="../slideLayouts/slideLayout1.xml"/><Relationship Id="rId1" Type="http://schemas.openxmlformats.org/officeDocument/2006/relationships/tags" Target="../tags/tag1225.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17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78.xml.rels><?xml version="1.0" encoding="UTF-8" standalone="yes"?>
<Relationships xmlns="http://schemas.openxmlformats.org/package/2006/relationships"><Relationship Id="rId8" Type="http://schemas.openxmlformats.org/officeDocument/2006/relationships/image" Target="../media/image733.wmf"/><Relationship Id="rId3" Type="http://schemas.openxmlformats.org/officeDocument/2006/relationships/slideLayout" Target="../slideLayouts/slideLayout2.xml"/><Relationship Id="rId7" Type="http://schemas.openxmlformats.org/officeDocument/2006/relationships/oleObject" Target="../embeddings/oleObject298.bin"/><Relationship Id="rId2" Type="http://schemas.openxmlformats.org/officeDocument/2006/relationships/tags" Target="../tags/tag1227.xml"/><Relationship Id="rId1" Type="http://schemas.openxmlformats.org/officeDocument/2006/relationships/vmlDrawing" Target="../drawings/vmlDrawing112.vml"/><Relationship Id="rId6" Type="http://schemas.openxmlformats.org/officeDocument/2006/relationships/image" Target="../media/image732.wmf"/><Relationship Id="rId5" Type="http://schemas.openxmlformats.org/officeDocument/2006/relationships/oleObject" Target="../embeddings/oleObject297.bin"/><Relationship Id="rId10" Type="http://schemas.openxmlformats.org/officeDocument/2006/relationships/image" Target="../media/image734.wmf"/><Relationship Id="rId4" Type="http://schemas.openxmlformats.org/officeDocument/2006/relationships/notesSlide" Target="../notesSlides/notesSlide1177.xml"/><Relationship Id="rId9" Type="http://schemas.openxmlformats.org/officeDocument/2006/relationships/oleObject" Target="../embeddings/oleObject299.bin"/></Relationships>
</file>

<file path=ppt/slides/_rels/slide1179.xml.rels><?xml version="1.0" encoding="UTF-8" standalone="yes"?>
<Relationships xmlns="http://schemas.openxmlformats.org/package/2006/relationships"><Relationship Id="rId8" Type="http://schemas.openxmlformats.org/officeDocument/2006/relationships/image" Target="../media/image736.wmf"/><Relationship Id="rId3" Type="http://schemas.openxmlformats.org/officeDocument/2006/relationships/slideLayout" Target="../slideLayouts/slideLayout2.xml"/><Relationship Id="rId7" Type="http://schemas.openxmlformats.org/officeDocument/2006/relationships/oleObject" Target="../embeddings/oleObject301.bin"/><Relationship Id="rId12" Type="http://schemas.openxmlformats.org/officeDocument/2006/relationships/image" Target="../media/image738.wmf"/><Relationship Id="rId2" Type="http://schemas.openxmlformats.org/officeDocument/2006/relationships/tags" Target="../tags/tag1228.xml"/><Relationship Id="rId1" Type="http://schemas.openxmlformats.org/officeDocument/2006/relationships/vmlDrawing" Target="../drawings/vmlDrawing113.vml"/><Relationship Id="rId6" Type="http://schemas.openxmlformats.org/officeDocument/2006/relationships/image" Target="../media/image735.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737.wmf"/><Relationship Id="rId4" Type="http://schemas.openxmlformats.org/officeDocument/2006/relationships/notesSlide" Target="../notesSlides/notesSlide1178.xml"/><Relationship Id="rId9" Type="http://schemas.openxmlformats.org/officeDocument/2006/relationships/oleObject" Target="../embeddings/oleObject302.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179.xml"/><Relationship Id="rId2" Type="http://schemas.openxmlformats.org/officeDocument/2006/relationships/slideLayout" Target="../slideLayouts/slideLayout2.xml"/><Relationship Id="rId1" Type="http://schemas.openxmlformats.org/officeDocument/2006/relationships/tags" Target="../tags/tag1229.xml"/></Relationships>
</file>

<file path=ppt/slides/_rels/slide1181.xml.rels><?xml version="1.0" encoding="UTF-8" standalone="yes"?>
<Relationships xmlns="http://schemas.openxmlformats.org/package/2006/relationships"><Relationship Id="rId3" Type="http://schemas.openxmlformats.org/officeDocument/2006/relationships/notesSlide" Target="../notesSlides/notesSlide1180.xml"/><Relationship Id="rId2" Type="http://schemas.openxmlformats.org/officeDocument/2006/relationships/slideLayout" Target="../slideLayouts/slideLayout2.xml"/><Relationship Id="rId1" Type="http://schemas.openxmlformats.org/officeDocument/2006/relationships/tags" Target="../tags/tag1230.xml"/><Relationship Id="rId5" Type="http://schemas.openxmlformats.org/officeDocument/2006/relationships/image" Target="../media/image740.png"/><Relationship Id="rId4" Type="http://schemas.openxmlformats.org/officeDocument/2006/relationships/image" Target="../media/image739.png"/></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181.xml"/><Relationship Id="rId2" Type="http://schemas.openxmlformats.org/officeDocument/2006/relationships/slideLayout" Target="../slideLayouts/slideLayout2.xml"/><Relationship Id="rId1" Type="http://schemas.openxmlformats.org/officeDocument/2006/relationships/tags" Target="../tags/tag1231.xml"/><Relationship Id="rId4" Type="http://schemas.openxmlformats.org/officeDocument/2006/relationships/image" Target="../media/image741.png"/></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182.xml"/><Relationship Id="rId2" Type="http://schemas.openxmlformats.org/officeDocument/2006/relationships/slideLayout" Target="../slideLayouts/slideLayout1.xml"/><Relationship Id="rId1" Type="http://schemas.openxmlformats.org/officeDocument/2006/relationships/tags" Target="../tags/tag1232.xml"/></Relationships>
</file>

<file path=ppt/slides/_rels/slide1184.xml.rels><?xml version="1.0" encoding="UTF-8" standalone="yes"?>
<Relationships xmlns="http://schemas.openxmlformats.org/package/2006/relationships"><Relationship Id="rId3" Type="http://schemas.openxmlformats.org/officeDocument/2006/relationships/notesSlide" Target="../notesSlides/notesSlide1183.xml"/><Relationship Id="rId2" Type="http://schemas.openxmlformats.org/officeDocument/2006/relationships/slideLayout" Target="../slideLayouts/slideLayout2.xml"/><Relationship Id="rId1" Type="http://schemas.openxmlformats.org/officeDocument/2006/relationships/tags" Target="../tags/tag1233.xml"/></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184.xml"/><Relationship Id="rId2" Type="http://schemas.openxmlformats.org/officeDocument/2006/relationships/slideLayout" Target="../slideLayouts/slideLayout2.xml"/><Relationship Id="rId1" Type="http://schemas.openxmlformats.org/officeDocument/2006/relationships/tags" Target="../tags/tag1234.xml"/></Relationships>
</file>

<file path=ppt/slides/_rels/slide1186.xml.rels><?xml version="1.0" encoding="UTF-8" standalone="yes"?>
<Relationships xmlns="http://schemas.openxmlformats.org/package/2006/relationships"><Relationship Id="rId8" Type="http://schemas.openxmlformats.org/officeDocument/2006/relationships/image" Target="../media/image743.wmf"/><Relationship Id="rId3" Type="http://schemas.openxmlformats.org/officeDocument/2006/relationships/slideLayout" Target="../slideLayouts/slideLayout2.xml"/><Relationship Id="rId7" Type="http://schemas.openxmlformats.org/officeDocument/2006/relationships/oleObject" Target="../embeddings/oleObject305.bin"/><Relationship Id="rId2" Type="http://schemas.openxmlformats.org/officeDocument/2006/relationships/tags" Target="../tags/tag1235.xml"/><Relationship Id="rId1" Type="http://schemas.openxmlformats.org/officeDocument/2006/relationships/vmlDrawing" Target="../drawings/vmlDrawing114.vml"/><Relationship Id="rId6" Type="http://schemas.openxmlformats.org/officeDocument/2006/relationships/image" Target="../media/image742.wmf"/><Relationship Id="rId5" Type="http://schemas.openxmlformats.org/officeDocument/2006/relationships/oleObject" Target="../embeddings/oleObject304.bin"/><Relationship Id="rId10" Type="http://schemas.openxmlformats.org/officeDocument/2006/relationships/image" Target="../media/image744.wmf"/><Relationship Id="rId4" Type="http://schemas.openxmlformats.org/officeDocument/2006/relationships/notesSlide" Target="../notesSlides/notesSlide1185.xml"/><Relationship Id="rId9" Type="http://schemas.openxmlformats.org/officeDocument/2006/relationships/oleObject" Target="../embeddings/oleObject306.bin"/></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186.xml"/><Relationship Id="rId2" Type="http://schemas.openxmlformats.org/officeDocument/2006/relationships/slideLayout" Target="../slideLayouts/slideLayout2.xml"/><Relationship Id="rId1" Type="http://schemas.openxmlformats.org/officeDocument/2006/relationships/tags" Target="../tags/tag1236.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187.xml"/><Relationship Id="rId2" Type="http://schemas.openxmlformats.org/officeDocument/2006/relationships/slideLayout" Target="../slideLayouts/slideLayout2.xml"/><Relationship Id="rId1" Type="http://schemas.openxmlformats.org/officeDocument/2006/relationships/tags" Target="../tags/tag1237.xml"/><Relationship Id="rId5" Type="http://schemas.openxmlformats.org/officeDocument/2006/relationships/image" Target="../media/image746.png"/><Relationship Id="rId4" Type="http://schemas.openxmlformats.org/officeDocument/2006/relationships/image" Target="../media/image745.png"/></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18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4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189.xml"/><Relationship Id="rId2" Type="http://schemas.openxmlformats.org/officeDocument/2006/relationships/slideLayout" Target="../slideLayouts/slideLayout1.xml"/><Relationship Id="rId1" Type="http://schemas.openxmlformats.org/officeDocument/2006/relationships/tags" Target="../tags/tag1239.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190.xml"/><Relationship Id="rId2" Type="http://schemas.openxmlformats.org/officeDocument/2006/relationships/slideLayout" Target="../slideLayouts/slideLayout2.xml"/><Relationship Id="rId1" Type="http://schemas.openxmlformats.org/officeDocument/2006/relationships/tags" Target="../tags/tag1240.xml"/></Relationships>
</file>

<file path=ppt/slides/_rels/slide1192.xml.rels><?xml version="1.0" encoding="UTF-8" standalone="yes"?>
<Relationships xmlns="http://schemas.openxmlformats.org/package/2006/relationships"><Relationship Id="rId8" Type="http://schemas.openxmlformats.org/officeDocument/2006/relationships/image" Target="../media/image749.wmf"/><Relationship Id="rId3" Type="http://schemas.openxmlformats.org/officeDocument/2006/relationships/slideLayout" Target="../slideLayouts/slideLayout2.xml"/><Relationship Id="rId7" Type="http://schemas.openxmlformats.org/officeDocument/2006/relationships/oleObject" Target="../embeddings/oleObject308.bin"/><Relationship Id="rId2" Type="http://schemas.openxmlformats.org/officeDocument/2006/relationships/tags" Target="../tags/tag1241.xml"/><Relationship Id="rId1" Type="http://schemas.openxmlformats.org/officeDocument/2006/relationships/vmlDrawing" Target="../drawings/vmlDrawing115.vml"/><Relationship Id="rId6" Type="http://schemas.openxmlformats.org/officeDocument/2006/relationships/image" Target="../media/image748.wmf"/><Relationship Id="rId5" Type="http://schemas.openxmlformats.org/officeDocument/2006/relationships/oleObject" Target="../embeddings/oleObject307.bin"/><Relationship Id="rId10" Type="http://schemas.openxmlformats.org/officeDocument/2006/relationships/image" Target="../media/image750.wmf"/><Relationship Id="rId4" Type="http://schemas.openxmlformats.org/officeDocument/2006/relationships/notesSlide" Target="../notesSlides/notesSlide1191.xml"/><Relationship Id="rId9" Type="http://schemas.openxmlformats.org/officeDocument/2006/relationships/oleObject" Target="../embeddings/oleObject309.bin"/></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192.xml"/><Relationship Id="rId2" Type="http://schemas.openxmlformats.org/officeDocument/2006/relationships/slideLayout" Target="../slideLayouts/slideLayout2.xml"/><Relationship Id="rId1" Type="http://schemas.openxmlformats.org/officeDocument/2006/relationships/tags" Target="../tags/tag1242.xml"/></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193.xml"/><Relationship Id="rId2" Type="http://schemas.openxmlformats.org/officeDocument/2006/relationships/slideLayout" Target="../slideLayouts/slideLayout2.xml"/><Relationship Id="rId1" Type="http://schemas.openxmlformats.org/officeDocument/2006/relationships/tags" Target="../tags/tag1243.xml"/><Relationship Id="rId5" Type="http://schemas.openxmlformats.org/officeDocument/2006/relationships/image" Target="../media/image752.png"/><Relationship Id="rId4" Type="http://schemas.openxmlformats.org/officeDocument/2006/relationships/image" Target="../media/image751.png"/></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194.xml"/><Relationship Id="rId2" Type="http://schemas.openxmlformats.org/officeDocument/2006/relationships/slideLayout" Target="../slideLayouts/slideLayout2.xml"/><Relationship Id="rId1" Type="http://schemas.openxmlformats.org/officeDocument/2006/relationships/tags" Target="../tags/tag1244.xml"/><Relationship Id="rId4" Type="http://schemas.openxmlformats.org/officeDocument/2006/relationships/image" Target="../media/image753.png"/></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195.xml"/><Relationship Id="rId2" Type="http://schemas.openxmlformats.org/officeDocument/2006/relationships/slideLayout" Target="../slideLayouts/slideLayout1.xml"/><Relationship Id="rId1" Type="http://schemas.openxmlformats.org/officeDocument/2006/relationships/tags" Target="../tags/tag1245.xml"/></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196.xml"/><Relationship Id="rId2" Type="http://schemas.openxmlformats.org/officeDocument/2006/relationships/slideLayout" Target="../slideLayouts/slideLayout2.xml"/><Relationship Id="rId1" Type="http://schemas.openxmlformats.org/officeDocument/2006/relationships/tags" Target="../tags/tag1246.xml"/></Relationships>
</file>

<file path=ppt/slides/_rels/slide1198.xml.rels><?xml version="1.0" encoding="UTF-8" standalone="yes"?>
<Relationships xmlns="http://schemas.openxmlformats.org/package/2006/relationships"><Relationship Id="rId8" Type="http://schemas.openxmlformats.org/officeDocument/2006/relationships/image" Target="../media/image755.wmf"/><Relationship Id="rId3" Type="http://schemas.openxmlformats.org/officeDocument/2006/relationships/slideLayout" Target="../slideLayouts/slideLayout2.xml"/><Relationship Id="rId7" Type="http://schemas.openxmlformats.org/officeDocument/2006/relationships/oleObject" Target="../embeddings/oleObject311.bin"/><Relationship Id="rId2" Type="http://schemas.openxmlformats.org/officeDocument/2006/relationships/tags" Target="../tags/tag1247.xml"/><Relationship Id="rId1" Type="http://schemas.openxmlformats.org/officeDocument/2006/relationships/vmlDrawing" Target="../drawings/vmlDrawing116.vml"/><Relationship Id="rId6" Type="http://schemas.openxmlformats.org/officeDocument/2006/relationships/image" Target="../media/image754.wmf"/><Relationship Id="rId5" Type="http://schemas.openxmlformats.org/officeDocument/2006/relationships/oleObject" Target="../embeddings/oleObject310.bin"/><Relationship Id="rId10" Type="http://schemas.openxmlformats.org/officeDocument/2006/relationships/image" Target="../media/image756.wmf"/><Relationship Id="rId4" Type="http://schemas.openxmlformats.org/officeDocument/2006/relationships/notesSlide" Target="../notesSlides/notesSlide1197.xml"/><Relationship Id="rId9" Type="http://schemas.openxmlformats.org/officeDocument/2006/relationships/oleObject" Target="../embeddings/oleObject312.bin"/></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198.xml"/><Relationship Id="rId2" Type="http://schemas.openxmlformats.org/officeDocument/2006/relationships/slideLayout" Target="../slideLayouts/slideLayout2.xml"/><Relationship Id="rId1" Type="http://schemas.openxmlformats.org/officeDocument/2006/relationships/tags" Target="../tags/tag124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199.xml"/><Relationship Id="rId2" Type="http://schemas.openxmlformats.org/officeDocument/2006/relationships/slideLayout" Target="../slideLayouts/slideLayout2.xml"/><Relationship Id="rId1" Type="http://schemas.openxmlformats.org/officeDocument/2006/relationships/tags" Target="../tags/tag1249.xml"/><Relationship Id="rId5" Type="http://schemas.openxmlformats.org/officeDocument/2006/relationships/image" Target="../media/image758.png"/><Relationship Id="rId4" Type="http://schemas.openxmlformats.org/officeDocument/2006/relationships/image" Target="../media/image757.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200.xml"/><Relationship Id="rId2" Type="http://schemas.openxmlformats.org/officeDocument/2006/relationships/slideLayout" Target="../slideLayouts/slideLayout2.xml"/><Relationship Id="rId1" Type="http://schemas.openxmlformats.org/officeDocument/2006/relationships/tags" Target="../tags/tag1250.xml"/><Relationship Id="rId4" Type="http://schemas.openxmlformats.org/officeDocument/2006/relationships/image" Target="../media/image759.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201.xml"/><Relationship Id="rId2" Type="http://schemas.openxmlformats.org/officeDocument/2006/relationships/slideLayout" Target="../slideLayouts/slideLayout1.xml"/><Relationship Id="rId1" Type="http://schemas.openxmlformats.org/officeDocument/2006/relationships/tags" Target="../tags/tag1251.xml"/></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20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04.xml.rels><?xml version="1.0" encoding="UTF-8" standalone="yes"?>
<Relationships xmlns="http://schemas.openxmlformats.org/package/2006/relationships"><Relationship Id="rId8" Type="http://schemas.openxmlformats.org/officeDocument/2006/relationships/image" Target="../media/image760.wmf"/><Relationship Id="rId3" Type="http://schemas.openxmlformats.org/officeDocument/2006/relationships/slideLayout" Target="../slideLayouts/slideLayout2.xml"/><Relationship Id="rId7" Type="http://schemas.openxmlformats.org/officeDocument/2006/relationships/oleObject" Target="../embeddings/oleObject314.bin"/><Relationship Id="rId2" Type="http://schemas.openxmlformats.org/officeDocument/2006/relationships/tags" Target="../tags/tag1253.xml"/><Relationship Id="rId1" Type="http://schemas.openxmlformats.org/officeDocument/2006/relationships/vmlDrawing" Target="../drawings/vmlDrawing117.vml"/><Relationship Id="rId6" Type="http://schemas.openxmlformats.org/officeDocument/2006/relationships/image" Target="../media/image732.wmf"/><Relationship Id="rId5" Type="http://schemas.openxmlformats.org/officeDocument/2006/relationships/oleObject" Target="../embeddings/oleObject313.bin"/><Relationship Id="rId10" Type="http://schemas.openxmlformats.org/officeDocument/2006/relationships/image" Target="../media/image761.wmf"/><Relationship Id="rId4" Type="http://schemas.openxmlformats.org/officeDocument/2006/relationships/notesSlide" Target="../notesSlides/notesSlide1203.xml"/><Relationship Id="rId9" Type="http://schemas.openxmlformats.org/officeDocument/2006/relationships/oleObject" Target="../embeddings/oleObject315.bin"/></Relationships>
</file>

<file path=ppt/slides/_rels/slide1205.xml.rels><?xml version="1.0" encoding="UTF-8" standalone="yes"?>
<Relationships xmlns="http://schemas.openxmlformats.org/package/2006/relationships"><Relationship Id="rId8" Type="http://schemas.openxmlformats.org/officeDocument/2006/relationships/image" Target="../media/image763.wmf"/><Relationship Id="rId3" Type="http://schemas.openxmlformats.org/officeDocument/2006/relationships/slideLayout" Target="../slideLayouts/slideLayout2.xml"/><Relationship Id="rId7" Type="http://schemas.openxmlformats.org/officeDocument/2006/relationships/oleObject" Target="../embeddings/oleObject317.bin"/><Relationship Id="rId12" Type="http://schemas.openxmlformats.org/officeDocument/2006/relationships/image" Target="../media/image765.wmf"/><Relationship Id="rId2" Type="http://schemas.openxmlformats.org/officeDocument/2006/relationships/tags" Target="../tags/tag1254.xml"/><Relationship Id="rId1" Type="http://schemas.openxmlformats.org/officeDocument/2006/relationships/vmlDrawing" Target="../drawings/vmlDrawing118.vml"/><Relationship Id="rId6" Type="http://schemas.openxmlformats.org/officeDocument/2006/relationships/image" Target="../media/image762.wmf"/><Relationship Id="rId11" Type="http://schemas.openxmlformats.org/officeDocument/2006/relationships/oleObject" Target="../embeddings/oleObject319.bin"/><Relationship Id="rId5" Type="http://schemas.openxmlformats.org/officeDocument/2006/relationships/oleObject" Target="../embeddings/oleObject316.bin"/><Relationship Id="rId10" Type="http://schemas.openxmlformats.org/officeDocument/2006/relationships/image" Target="../media/image764.wmf"/><Relationship Id="rId4" Type="http://schemas.openxmlformats.org/officeDocument/2006/relationships/notesSlide" Target="../notesSlides/notesSlide1204.xml"/><Relationship Id="rId9" Type="http://schemas.openxmlformats.org/officeDocument/2006/relationships/oleObject" Target="../embeddings/oleObject318.bin"/></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20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206.xml"/><Relationship Id="rId2" Type="http://schemas.openxmlformats.org/officeDocument/2006/relationships/slideLayout" Target="../slideLayouts/slideLayout2.xml"/><Relationship Id="rId1" Type="http://schemas.openxmlformats.org/officeDocument/2006/relationships/tags" Target="../tags/tag1256.xml"/><Relationship Id="rId5" Type="http://schemas.openxmlformats.org/officeDocument/2006/relationships/image" Target="../media/image767.png"/><Relationship Id="rId4" Type="http://schemas.openxmlformats.org/officeDocument/2006/relationships/image" Target="../media/image766.png"/></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207.xml"/><Relationship Id="rId2" Type="http://schemas.openxmlformats.org/officeDocument/2006/relationships/slideLayout" Target="../slideLayouts/slideLayout2.xml"/><Relationship Id="rId1" Type="http://schemas.openxmlformats.org/officeDocument/2006/relationships/tags" Target="../tags/tag1257.xml"/><Relationship Id="rId4" Type="http://schemas.openxmlformats.org/officeDocument/2006/relationships/image" Target="../media/image768.png"/></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208.xml"/><Relationship Id="rId2" Type="http://schemas.openxmlformats.org/officeDocument/2006/relationships/slideLayout" Target="../slideLayouts/slideLayout2.xml"/><Relationship Id="rId1" Type="http://schemas.openxmlformats.org/officeDocument/2006/relationships/tags" Target="../tags/tag1258.xml"/><Relationship Id="rId4" Type="http://schemas.openxmlformats.org/officeDocument/2006/relationships/image" Target="../media/image76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209.xml"/><Relationship Id="rId2" Type="http://schemas.openxmlformats.org/officeDocument/2006/relationships/slideLayout" Target="../slideLayouts/slideLayout1.xml"/><Relationship Id="rId1" Type="http://schemas.openxmlformats.org/officeDocument/2006/relationships/tags" Target="../tags/tag1259.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21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21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21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70.png"/></Relationships>
</file>

<file path=ppt/slides/_rels/slide1214.xml.rels><?xml version="1.0" encoding="UTF-8" standalone="yes"?>
<Relationships xmlns="http://schemas.openxmlformats.org/package/2006/relationships"><Relationship Id="rId8" Type="http://schemas.openxmlformats.org/officeDocument/2006/relationships/image" Target="../media/image772.wmf"/><Relationship Id="rId13" Type="http://schemas.openxmlformats.org/officeDocument/2006/relationships/oleObject" Target="../embeddings/oleObject324.bin"/><Relationship Id="rId18" Type="http://schemas.openxmlformats.org/officeDocument/2006/relationships/image" Target="../media/image777.wmf"/><Relationship Id="rId3" Type="http://schemas.openxmlformats.org/officeDocument/2006/relationships/slideLayout" Target="../slideLayouts/slideLayout2.xml"/><Relationship Id="rId7" Type="http://schemas.openxmlformats.org/officeDocument/2006/relationships/oleObject" Target="../embeddings/oleObject321.bin"/><Relationship Id="rId12" Type="http://schemas.openxmlformats.org/officeDocument/2006/relationships/image" Target="../media/image774.wmf"/><Relationship Id="rId17" Type="http://schemas.openxmlformats.org/officeDocument/2006/relationships/oleObject" Target="../embeddings/oleObject326.bin"/><Relationship Id="rId2" Type="http://schemas.openxmlformats.org/officeDocument/2006/relationships/tags" Target="../tags/tag1263.xml"/><Relationship Id="rId16" Type="http://schemas.openxmlformats.org/officeDocument/2006/relationships/image" Target="../media/image776.wmf"/><Relationship Id="rId1" Type="http://schemas.openxmlformats.org/officeDocument/2006/relationships/vmlDrawing" Target="../drawings/vmlDrawing119.vml"/><Relationship Id="rId6" Type="http://schemas.openxmlformats.org/officeDocument/2006/relationships/image" Target="../media/image771.wmf"/><Relationship Id="rId11" Type="http://schemas.openxmlformats.org/officeDocument/2006/relationships/oleObject" Target="../embeddings/oleObject323.bin"/><Relationship Id="rId5" Type="http://schemas.openxmlformats.org/officeDocument/2006/relationships/oleObject" Target="../embeddings/oleObject320.bin"/><Relationship Id="rId15" Type="http://schemas.openxmlformats.org/officeDocument/2006/relationships/oleObject" Target="../embeddings/oleObject325.bin"/><Relationship Id="rId10" Type="http://schemas.openxmlformats.org/officeDocument/2006/relationships/image" Target="../media/image773.wmf"/><Relationship Id="rId4" Type="http://schemas.openxmlformats.org/officeDocument/2006/relationships/notesSlide" Target="../notesSlides/notesSlide1213.xml"/><Relationship Id="rId9" Type="http://schemas.openxmlformats.org/officeDocument/2006/relationships/oleObject" Target="../embeddings/oleObject322.bin"/><Relationship Id="rId14" Type="http://schemas.openxmlformats.org/officeDocument/2006/relationships/image" Target="../media/image775.wmf"/></Relationships>
</file>

<file path=ppt/slides/_rels/slide1215.xml.rels><?xml version="1.0" encoding="UTF-8" standalone="yes"?>
<Relationships xmlns="http://schemas.openxmlformats.org/package/2006/relationships"><Relationship Id="rId3" Type="http://schemas.openxmlformats.org/officeDocument/2006/relationships/notesSlide" Target="../notesSlides/notesSlide1214.xml"/><Relationship Id="rId2" Type="http://schemas.openxmlformats.org/officeDocument/2006/relationships/slideLayout" Target="../slideLayouts/slideLayout2.xml"/><Relationship Id="rId1" Type="http://schemas.openxmlformats.org/officeDocument/2006/relationships/tags" Target="../tags/tag1264.xml"/></Relationships>
</file>

<file path=ppt/slides/_rels/slide1216.xml.rels><?xml version="1.0" encoding="UTF-8" standalone="yes"?>
<Relationships xmlns="http://schemas.openxmlformats.org/package/2006/relationships"><Relationship Id="rId8" Type="http://schemas.openxmlformats.org/officeDocument/2006/relationships/image" Target="../media/image772.wmf"/><Relationship Id="rId13" Type="http://schemas.openxmlformats.org/officeDocument/2006/relationships/oleObject" Target="../embeddings/oleObject331.bin"/><Relationship Id="rId18" Type="http://schemas.openxmlformats.org/officeDocument/2006/relationships/image" Target="../media/image779.wmf"/><Relationship Id="rId3" Type="http://schemas.openxmlformats.org/officeDocument/2006/relationships/slideLayout" Target="../slideLayouts/slideLayout2.xml"/><Relationship Id="rId7" Type="http://schemas.openxmlformats.org/officeDocument/2006/relationships/oleObject" Target="../embeddings/oleObject328.bin"/><Relationship Id="rId12" Type="http://schemas.openxmlformats.org/officeDocument/2006/relationships/image" Target="../media/image774.wmf"/><Relationship Id="rId17" Type="http://schemas.openxmlformats.org/officeDocument/2006/relationships/oleObject" Target="../embeddings/oleObject333.bin"/><Relationship Id="rId2" Type="http://schemas.openxmlformats.org/officeDocument/2006/relationships/tags" Target="../tags/tag1265.xml"/><Relationship Id="rId16" Type="http://schemas.openxmlformats.org/officeDocument/2006/relationships/image" Target="../media/image778.wmf"/><Relationship Id="rId20" Type="http://schemas.openxmlformats.org/officeDocument/2006/relationships/image" Target="../media/image780.wmf"/><Relationship Id="rId1" Type="http://schemas.openxmlformats.org/officeDocument/2006/relationships/vmlDrawing" Target="../drawings/vmlDrawing120.vml"/><Relationship Id="rId6" Type="http://schemas.openxmlformats.org/officeDocument/2006/relationships/image" Target="../media/image771.wmf"/><Relationship Id="rId11" Type="http://schemas.openxmlformats.org/officeDocument/2006/relationships/oleObject" Target="../embeddings/oleObject330.bin"/><Relationship Id="rId5" Type="http://schemas.openxmlformats.org/officeDocument/2006/relationships/oleObject" Target="../embeddings/oleObject327.bin"/><Relationship Id="rId15" Type="http://schemas.openxmlformats.org/officeDocument/2006/relationships/oleObject" Target="../embeddings/oleObject332.bin"/><Relationship Id="rId10" Type="http://schemas.openxmlformats.org/officeDocument/2006/relationships/image" Target="../media/image773.wmf"/><Relationship Id="rId19" Type="http://schemas.openxmlformats.org/officeDocument/2006/relationships/oleObject" Target="../embeddings/oleObject334.bin"/><Relationship Id="rId4" Type="http://schemas.openxmlformats.org/officeDocument/2006/relationships/notesSlide" Target="../notesSlides/notesSlide1215.xml"/><Relationship Id="rId9" Type="http://schemas.openxmlformats.org/officeDocument/2006/relationships/oleObject" Target="../embeddings/oleObject329.bin"/><Relationship Id="rId14" Type="http://schemas.openxmlformats.org/officeDocument/2006/relationships/image" Target="../media/image775.wmf"/></Relationships>
</file>

<file path=ppt/slides/_rels/slide1217.xml.rels><?xml version="1.0" encoding="UTF-8" standalone="yes"?>
<Relationships xmlns="http://schemas.openxmlformats.org/package/2006/relationships"><Relationship Id="rId3" Type="http://schemas.openxmlformats.org/officeDocument/2006/relationships/notesSlide" Target="../notesSlides/notesSlide121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217.xml"/><Relationship Id="rId2" Type="http://schemas.openxmlformats.org/officeDocument/2006/relationships/slideLayout" Target="../slideLayouts/slideLayout2.xml"/><Relationship Id="rId1" Type="http://schemas.openxmlformats.org/officeDocument/2006/relationships/tags" Target="../tags/tag1267.xml"/><Relationship Id="rId5" Type="http://schemas.openxmlformats.org/officeDocument/2006/relationships/image" Target="../media/image782.png"/><Relationship Id="rId4" Type="http://schemas.openxmlformats.org/officeDocument/2006/relationships/image" Target="../media/image781.png"/></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218.xml"/><Relationship Id="rId2" Type="http://schemas.openxmlformats.org/officeDocument/2006/relationships/slideLayout" Target="../slideLayouts/slideLayout2.xml"/><Relationship Id="rId1" Type="http://schemas.openxmlformats.org/officeDocument/2006/relationships/tags" Target="../tags/tag1268.xml"/><Relationship Id="rId4" Type="http://schemas.openxmlformats.org/officeDocument/2006/relationships/image" Target="../media/image78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219.xml"/><Relationship Id="rId2" Type="http://schemas.openxmlformats.org/officeDocument/2006/relationships/slideLayout" Target="../slideLayouts/slideLayout1.xml"/><Relationship Id="rId1" Type="http://schemas.openxmlformats.org/officeDocument/2006/relationships/tags" Target="../tags/tag1269.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220.xml"/><Relationship Id="rId2" Type="http://schemas.openxmlformats.org/officeDocument/2006/relationships/slideLayout" Target="../slideLayouts/slideLayout2.xml"/><Relationship Id="rId1" Type="http://schemas.openxmlformats.org/officeDocument/2006/relationships/tags" Target="../tags/tag1270.xml"/></Relationships>
</file>

<file path=ppt/slides/_rels/slide1222.xml.rels><?xml version="1.0" encoding="UTF-8" standalone="yes"?>
<Relationships xmlns="http://schemas.openxmlformats.org/package/2006/relationships"><Relationship Id="rId8" Type="http://schemas.openxmlformats.org/officeDocument/2006/relationships/image" Target="../media/image785.wmf"/><Relationship Id="rId13" Type="http://schemas.openxmlformats.org/officeDocument/2006/relationships/oleObject" Target="../embeddings/oleObject339.bin"/><Relationship Id="rId3" Type="http://schemas.openxmlformats.org/officeDocument/2006/relationships/slideLayout" Target="../slideLayouts/slideLayout2.xml"/><Relationship Id="rId7" Type="http://schemas.openxmlformats.org/officeDocument/2006/relationships/oleObject" Target="../embeddings/oleObject336.bin"/><Relationship Id="rId12" Type="http://schemas.openxmlformats.org/officeDocument/2006/relationships/image" Target="../media/image787.wmf"/><Relationship Id="rId2" Type="http://schemas.openxmlformats.org/officeDocument/2006/relationships/tags" Target="../tags/tag1271.xml"/><Relationship Id="rId1" Type="http://schemas.openxmlformats.org/officeDocument/2006/relationships/vmlDrawing" Target="../drawings/vmlDrawing121.vml"/><Relationship Id="rId6" Type="http://schemas.openxmlformats.org/officeDocument/2006/relationships/image" Target="../media/image784.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786.wmf"/><Relationship Id="rId4" Type="http://schemas.openxmlformats.org/officeDocument/2006/relationships/notesSlide" Target="../notesSlides/notesSlide1221.xml"/><Relationship Id="rId9" Type="http://schemas.openxmlformats.org/officeDocument/2006/relationships/oleObject" Target="../embeddings/oleObject337.bin"/><Relationship Id="rId14" Type="http://schemas.openxmlformats.org/officeDocument/2006/relationships/image" Target="../media/image771.wmf"/></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222.xml"/><Relationship Id="rId2" Type="http://schemas.openxmlformats.org/officeDocument/2006/relationships/slideLayout" Target="../slideLayouts/slideLayout2.xml"/><Relationship Id="rId1" Type="http://schemas.openxmlformats.org/officeDocument/2006/relationships/tags" Target="../tags/tag1272.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223.xml"/><Relationship Id="rId2" Type="http://schemas.openxmlformats.org/officeDocument/2006/relationships/slideLayout" Target="../slideLayouts/slideLayout2.xml"/><Relationship Id="rId1" Type="http://schemas.openxmlformats.org/officeDocument/2006/relationships/tags" Target="../tags/tag1273.xml"/><Relationship Id="rId4" Type="http://schemas.openxmlformats.org/officeDocument/2006/relationships/image" Target="../media/image788.png"/></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224.xml"/><Relationship Id="rId2" Type="http://schemas.openxmlformats.org/officeDocument/2006/relationships/slideLayout" Target="../slideLayouts/slideLayout2.xml"/><Relationship Id="rId1" Type="http://schemas.openxmlformats.org/officeDocument/2006/relationships/tags" Target="../tags/tag1274.xml"/><Relationship Id="rId4" Type="http://schemas.openxmlformats.org/officeDocument/2006/relationships/image" Target="../media/image789.png"/></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225.xml"/><Relationship Id="rId2" Type="http://schemas.openxmlformats.org/officeDocument/2006/relationships/slideLayout" Target="../slideLayouts/slideLayout1.xml"/><Relationship Id="rId1" Type="http://schemas.openxmlformats.org/officeDocument/2006/relationships/tags" Target="../tags/tag1275.xml"/></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226.xml"/><Relationship Id="rId2" Type="http://schemas.openxmlformats.org/officeDocument/2006/relationships/slideLayout" Target="../slideLayouts/slideLayout2.xml"/><Relationship Id="rId1" Type="http://schemas.openxmlformats.org/officeDocument/2006/relationships/tags" Target="../tags/tag1276.xml"/></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227.xml"/><Relationship Id="rId2" Type="http://schemas.openxmlformats.org/officeDocument/2006/relationships/slideLayout" Target="../slideLayouts/slideLayout2.xml"/><Relationship Id="rId1" Type="http://schemas.openxmlformats.org/officeDocument/2006/relationships/tags" Target="../tags/tag1277.xml"/></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228.xml"/><Relationship Id="rId2" Type="http://schemas.openxmlformats.org/officeDocument/2006/relationships/slideLayout" Target="../slideLayouts/slideLayout2.xml"/><Relationship Id="rId1" Type="http://schemas.openxmlformats.org/officeDocument/2006/relationships/tags" Target="../tags/tag127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22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230.xml"/><Relationship Id="rId2" Type="http://schemas.openxmlformats.org/officeDocument/2006/relationships/slideLayout" Target="../slideLayouts/slideLayout2.xml"/><Relationship Id="rId1" Type="http://schemas.openxmlformats.org/officeDocument/2006/relationships/tags" Target="../tags/tag1280.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231.xml"/><Relationship Id="rId2" Type="http://schemas.openxmlformats.org/officeDocument/2006/relationships/slideLayout" Target="../slideLayouts/slideLayout1.xml"/><Relationship Id="rId1" Type="http://schemas.openxmlformats.org/officeDocument/2006/relationships/tags" Target="../tags/tag1281.xml"/></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23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90.png"/></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233.xml"/><Relationship Id="rId2" Type="http://schemas.openxmlformats.org/officeDocument/2006/relationships/slideLayout" Target="../slideLayouts/slideLayout2.xml"/><Relationship Id="rId1" Type="http://schemas.openxmlformats.org/officeDocument/2006/relationships/tags" Target="../tags/tag1283.xml"/><Relationship Id="rId4" Type="http://schemas.openxmlformats.org/officeDocument/2006/relationships/image" Target="../media/image791.png"/></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234.xml"/><Relationship Id="rId2" Type="http://schemas.openxmlformats.org/officeDocument/2006/relationships/slideLayout" Target="../slideLayouts/slideLayout2.xml"/><Relationship Id="rId1" Type="http://schemas.openxmlformats.org/officeDocument/2006/relationships/tags" Target="../tags/tag1284.xml"/></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235.xml"/><Relationship Id="rId2" Type="http://schemas.openxmlformats.org/officeDocument/2006/relationships/slideLayout" Target="../slideLayouts/slideLayout2.xml"/><Relationship Id="rId1" Type="http://schemas.openxmlformats.org/officeDocument/2006/relationships/tags" Target="../tags/tag1285.xml"/></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236.xml"/><Relationship Id="rId2" Type="http://schemas.openxmlformats.org/officeDocument/2006/relationships/slideLayout" Target="../slideLayouts/slideLayout2.xml"/><Relationship Id="rId1" Type="http://schemas.openxmlformats.org/officeDocument/2006/relationships/tags" Target="../tags/tag1286.xml"/><Relationship Id="rId4" Type="http://schemas.openxmlformats.org/officeDocument/2006/relationships/image" Target="../media/image721.png"/></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237.xml"/><Relationship Id="rId2" Type="http://schemas.openxmlformats.org/officeDocument/2006/relationships/slideLayout" Target="../slideLayouts/slideLayout2.xml"/><Relationship Id="rId1" Type="http://schemas.openxmlformats.org/officeDocument/2006/relationships/tags" Target="../tags/tag1287.xml"/><Relationship Id="rId4" Type="http://schemas.openxmlformats.org/officeDocument/2006/relationships/image" Target="../media/image792.png"/></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238.xml"/><Relationship Id="rId2" Type="http://schemas.openxmlformats.org/officeDocument/2006/relationships/slideLayout" Target="../slideLayouts/slideLayout2.xml"/><Relationship Id="rId1" Type="http://schemas.openxmlformats.org/officeDocument/2006/relationships/tags" Target="../tags/tag1288.xml"/><Relationship Id="rId4" Type="http://schemas.openxmlformats.org/officeDocument/2006/relationships/image" Target="../media/image793.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239.xml"/><Relationship Id="rId2" Type="http://schemas.openxmlformats.org/officeDocument/2006/relationships/slideLayout" Target="../slideLayouts/slideLayout2.xml"/><Relationship Id="rId1" Type="http://schemas.openxmlformats.org/officeDocument/2006/relationships/tags" Target="../tags/tag1289.xml"/><Relationship Id="rId4" Type="http://schemas.openxmlformats.org/officeDocument/2006/relationships/image" Target="../media/image794.png"/></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240.xml"/><Relationship Id="rId2" Type="http://schemas.openxmlformats.org/officeDocument/2006/relationships/slideLayout" Target="../slideLayouts/slideLayout2.xml"/><Relationship Id="rId1" Type="http://schemas.openxmlformats.org/officeDocument/2006/relationships/tags" Target="../tags/tag1290.xml"/><Relationship Id="rId4" Type="http://schemas.openxmlformats.org/officeDocument/2006/relationships/image" Target="../media/image795.png"/></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241.xml"/><Relationship Id="rId2" Type="http://schemas.openxmlformats.org/officeDocument/2006/relationships/slideLayout" Target="../slideLayouts/slideLayout2.xml"/><Relationship Id="rId1" Type="http://schemas.openxmlformats.org/officeDocument/2006/relationships/tags" Target="../tags/tag1291.xml"/><Relationship Id="rId4" Type="http://schemas.openxmlformats.org/officeDocument/2006/relationships/image" Target="../media/image796.png"/></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242.xml"/><Relationship Id="rId2" Type="http://schemas.openxmlformats.org/officeDocument/2006/relationships/slideLayout" Target="../slideLayouts/slideLayout2.xml"/><Relationship Id="rId1" Type="http://schemas.openxmlformats.org/officeDocument/2006/relationships/tags" Target="../tags/tag1292.xml"/><Relationship Id="rId4" Type="http://schemas.openxmlformats.org/officeDocument/2006/relationships/image" Target="../media/image797.png"/></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243.xml"/><Relationship Id="rId2" Type="http://schemas.openxmlformats.org/officeDocument/2006/relationships/slideLayout" Target="../slideLayouts/slideLayout2.xml"/><Relationship Id="rId1" Type="http://schemas.openxmlformats.org/officeDocument/2006/relationships/tags" Target="../tags/tag1293.xml"/><Relationship Id="rId4" Type="http://schemas.openxmlformats.org/officeDocument/2006/relationships/image" Target="../media/image798.png"/></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244.xml"/><Relationship Id="rId2" Type="http://schemas.openxmlformats.org/officeDocument/2006/relationships/slideLayout" Target="../slideLayouts/slideLayout2.xml"/><Relationship Id="rId1" Type="http://schemas.openxmlformats.org/officeDocument/2006/relationships/tags" Target="../tags/tag1294.xml"/><Relationship Id="rId4" Type="http://schemas.openxmlformats.org/officeDocument/2006/relationships/image" Target="../media/image799.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245.xml"/><Relationship Id="rId2" Type="http://schemas.openxmlformats.org/officeDocument/2006/relationships/slideLayout" Target="../slideLayouts/slideLayout2.xml"/><Relationship Id="rId1" Type="http://schemas.openxmlformats.org/officeDocument/2006/relationships/tags" Target="../tags/tag1295.xml"/></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246.xml"/><Relationship Id="rId2" Type="http://schemas.openxmlformats.org/officeDocument/2006/relationships/slideLayout" Target="../slideLayouts/slideLayout1.xml"/><Relationship Id="rId1" Type="http://schemas.openxmlformats.org/officeDocument/2006/relationships/tags" Target="../tags/tag1296.xml"/></Relationships>
</file>

<file path=ppt/slides/_rels/slide1248.xml.rels><?xml version="1.0" encoding="UTF-8" standalone="yes"?>
<Relationships xmlns="http://schemas.openxmlformats.org/package/2006/relationships"><Relationship Id="rId3" Type="http://schemas.openxmlformats.org/officeDocument/2006/relationships/notesSlide" Target="../notesSlides/notesSlide1247.xml"/><Relationship Id="rId2" Type="http://schemas.openxmlformats.org/officeDocument/2006/relationships/slideLayout" Target="../slideLayouts/slideLayout2.xml"/><Relationship Id="rId1" Type="http://schemas.openxmlformats.org/officeDocument/2006/relationships/tags" Target="../tags/tag1297.xml"/></Relationships>
</file>

<file path=ppt/slides/_rels/slide1249.xml.rels><?xml version="1.0" encoding="UTF-8" standalone="yes"?>
<Relationships xmlns="http://schemas.openxmlformats.org/package/2006/relationships"><Relationship Id="rId3" Type="http://schemas.openxmlformats.org/officeDocument/2006/relationships/notesSlide" Target="../notesSlides/notesSlide1248.xml"/><Relationship Id="rId2" Type="http://schemas.openxmlformats.org/officeDocument/2006/relationships/slideLayout" Target="../slideLayouts/slideLayout2.xml"/><Relationship Id="rId1" Type="http://schemas.openxmlformats.org/officeDocument/2006/relationships/tags" Target="../tags/tag129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50.xml.rels><?xml version="1.0" encoding="UTF-8" standalone="yes"?>
<Relationships xmlns="http://schemas.openxmlformats.org/package/2006/relationships"><Relationship Id="rId3" Type="http://schemas.openxmlformats.org/officeDocument/2006/relationships/notesSlide" Target="../notesSlides/notesSlide1249.xml"/><Relationship Id="rId2" Type="http://schemas.openxmlformats.org/officeDocument/2006/relationships/slideLayout" Target="../slideLayouts/slideLayout2.xml"/><Relationship Id="rId1" Type="http://schemas.openxmlformats.org/officeDocument/2006/relationships/tags" Target="../tags/tag1299.xml"/></Relationships>
</file>

<file path=ppt/slides/_rels/slide1251.xml.rels><?xml version="1.0" encoding="UTF-8" standalone="yes"?>
<Relationships xmlns="http://schemas.openxmlformats.org/package/2006/relationships"><Relationship Id="rId3" Type="http://schemas.openxmlformats.org/officeDocument/2006/relationships/notesSlide" Target="../notesSlides/notesSlide1250.xml"/><Relationship Id="rId2" Type="http://schemas.openxmlformats.org/officeDocument/2006/relationships/slideLayout" Target="../slideLayouts/slideLayout1.xml"/><Relationship Id="rId1" Type="http://schemas.openxmlformats.org/officeDocument/2006/relationships/tags" Target="../tags/tag1300.xml"/></Relationships>
</file>

<file path=ppt/slides/_rels/slide1252.xml.rels><?xml version="1.0" encoding="UTF-8" standalone="yes"?>
<Relationships xmlns="http://schemas.openxmlformats.org/package/2006/relationships"><Relationship Id="rId3" Type="http://schemas.openxmlformats.org/officeDocument/2006/relationships/notesSlide" Target="../notesSlides/notesSlide1251.xml"/><Relationship Id="rId2" Type="http://schemas.openxmlformats.org/officeDocument/2006/relationships/slideLayout" Target="../slideLayouts/slideLayout2.xml"/><Relationship Id="rId1" Type="http://schemas.openxmlformats.org/officeDocument/2006/relationships/tags" Target="../tags/tag1301.xml"/></Relationships>
</file>

<file path=ppt/slides/_rels/slide1253.xml.rels><?xml version="1.0" encoding="UTF-8" standalone="yes"?>
<Relationships xmlns="http://schemas.openxmlformats.org/package/2006/relationships"><Relationship Id="rId3" Type="http://schemas.openxmlformats.org/officeDocument/2006/relationships/notesSlide" Target="../notesSlides/notesSlide1252.xml"/><Relationship Id="rId2" Type="http://schemas.openxmlformats.org/officeDocument/2006/relationships/slideLayout" Target="../slideLayouts/slideLayout1.xml"/><Relationship Id="rId1" Type="http://schemas.openxmlformats.org/officeDocument/2006/relationships/tags" Target="../tags/tag1302.xml"/></Relationships>
</file>

<file path=ppt/slides/_rels/slide1254.xml.rels><?xml version="1.0" encoding="UTF-8" standalone="yes"?>
<Relationships xmlns="http://schemas.openxmlformats.org/package/2006/relationships"><Relationship Id="rId3" Type="http://schemas.openxmlformats.org/officeDocument/2006/relationships/notesSlide" Target="../notesSlides/notesSlide1253.xml"/><Relationship Id="rId2" Type="http://schemas.openxmlformats.org/officeDocument/2006/relationships/slideLayout" Target="../slideLayouts/slideLayout2.xml"/><Relationship Id="rId1" Type="http://schemas.openxmlformats.org/officeDocument/2006/relationships/tags" Target="../tags/tag1303.xml"/></Relationships>
</file>

<file path=ppt/slides/_rels/slide1255.xml.rels><?xml version="1.0" encoding="UTF-8" standalone="yes"?>
<Relationships xmlns="http://schemas.openxmlformats.org/package/2006/relationships"><Relationship Id="rId3" Type="http://schemas.openxmlformats.org/officeDocument/2006/relationships/notesSlide" Target="../notesSlides/notesSlide1254.xml"/><Relationship Id="rId2" Type="http://schemas.openxmlformats.org/officeDocument/2006/relationships/slideLayout" Target="../slideLayouts/slideLayout2.xml"/><Relationship Id="rId1" Type="http://schemas.openxmlformats.org/officeDocument/2006/relationships/tags" Target="../tags/tag1304.xml"/></Relationships>
</file>

<file path=ppt/slides/_rels/slide1256.xml.rels><?xml version="1.0" encoding="UTF-8" standalone="yes"?>
<Relationships xmlns="http://schemas.openxmlformats.org/package/2006/relationships"><Relationship Id="rId8" Type="http://schemas.openxmlformats.org/officeDocument/2006/relationships/image" Target="../media/image801.wmf"/><Relationship Id="rId3" Type="http://schemas.openxmlformats.org/officeDocument/2006/relationships/slideLayout" Target="../slideLayouts/slideLayout2.xml"/><Relationship Id="rId7" Type="http://schemas.openxmlformats.org/officeDocument/2006/relationships/oleObject" Target="../embeddings/oleObject341.bin"/><Relationship Id="rId2" Type="http://schemas.openxmlformats.org/officeDocument/2006/relationships/tags" Target="../tags/tag1305.xml"/><Relationship Id="rId1" Type="http://schemas.openxmlformats.org/officeDocument/2006/relationships/vmlDrawing" Target="../drawings/vmlDrawing122.vml"/><Relationship Id="rId6" Type="http://schemas.openxmlformats.org/officeDocument/2006/relationships/image" Target="../media/image800.wmf"/><Relationship Id="rId5" Type="http://schemas.openxmlformats.org/officeDocument/2006/relationships/oleObject" Target="../embeddings/oleObject340.bin"/><Relationship Id="rId4" Type="http://schemas.openxmlformats.org/officeDocument/2006/relationships/notesSlide" Target="../notesSlides/notesSlide1255.xml"/></Relationships>
</file>

<file path=ppt/slides/_rels/slide1257.xml.rels><?xml version="1.0" encoding="UTF-8" standalone="yes"?>
<Relationships xmlns="http://schemas.openxmlformats.org/package/2006/relationships"><Relationship Id="rId3" Type="http://schemas.openxmlformats.org/officeDocument/2006/relationships/notesSlide" Target="../notesSlides/notesSlide1256.xml"/><Relationship Id="rId2" Type="http://schemas.openxmlformats.org/officeDocument/2006/relationships/slideLayout" Target="../slideLayouts/slideLayout2.xml"/><Relationship Id="rId1" Type="http://schemas.openxmlformats.org/officeDocument/2006/relationships/tags" Target="../tags/tag1306.xml"/></Relationships>
</file>

<file path=ppt/slides/_rels/slide12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7.xml"/><Relationship Id="rId1" Type="http://schemas.openxmlformats.org/officeDocument/2006/relationships/vmlDrawing" Target="../drawings/vmlDrawing123.vml"/><Relationship Id="rId6" Type="http://schemas.openxmlformats.org/officeDocument/2006/relationships/image" Target="../media/image802.wmf"/><Relationship Id="rId5" Type="http://schemas.openxmlformats.org/officeDocument/2006/relationships/oleObject" Target="../embeddings/oleObject342.bin"/><Relationship Id="rId4" Type="http://schemas.openxmlformats.org/officeDocument/2006/relationships/notesSlide" Target="../notesSlides/notesSlide1257.xml"/></Relationships>
</file>

<file path=ppt/slides/_rels/slide1259.xml.rels><?xml version="1.0" encoding="UTF-8" standalone="yes"?>
<Relationships xmlns="http://schemas.openxmlformats.org/package/2006/relationships"><Relationship Id="rId3" Type="http://schemas.openxmlformats.org/officeDocument/2006/relationships/notesSlide" Target="../notesSlides/notesSlide1258.xml"/><Relationship Id="rId2" Type="http://schemas.openxmlformats.org/officeDocument/2006/relationships/slideLayout" Target="../slideLayouts/slideLayout2.xml"/><Relationship Id="rId1" Type="http://schemas.openxmlformats.org/officeDocument/2006/relationships/tags" Target="../tags/tag130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60.xml.rels><?xml version="1.0" encoding="UTF-8" standalone="yes"?>
<Relationships xmlns="http://schemas.openxmlformats.org/package/2006/relationships"><Relationship Id="rId3" Type="http://schemas.openxmlformats.org/officeDocument/2006/relationships/notesSlide" Target="../notesSlides/notesSlide1259.xml"/><Relationship Id="rId2" Type="http://schemas.openxmlformats.org/officeDocument/2006/relationships/slideLayout" Target="../slideLayouts/slideLayout2.xml"/><Relationship Id="rId1" Type="http://schemas.openxmlformats.org/officeDocument/2006/relationships/tags" Target="../tags/tag1309.xml"/></Relationships>
</file>

<file path=ppt/slides/_rels/slide1261.xml.rels><?xml version="1.0" encoding="UTF-8" standalone="yes"?>
<Relationships xmlns="http://schemas.openxmlformats.org/package/2006/relationships"><Relationship Id="rId3" Type="http://schemas.openxmlformats.org/officeDocument/2006/relationships/notesSlide" Target="../notesSlides/notesSlide1260.xml"/><Relationship Id="rId2" Type="http://schemas.openxmlformats.org/officeDocument/2006/relationships/slideLayout" Target="../slideLayouts/slideLayout2.xml"/><Relationship Id="rId1" Type="http://schemas.openxmlformats.org/officeDocument/2006/relationships/tags" Target="../tags/tag1310.xml"/></Relationships>
</file>

<file path=ppt/slides/_rels/slide1262.xml.rels><?xml version="1.0" encoding="UTF-8" standalone="yes"?>
<Relationships xmlns="http://schemas.openxmlformats.org/package/2006/relationships"><Relationship Id="rId3" Type="http://schemas.openxmlformats.org/officeDocument/2006/relationships/notesSlide" Target="../notesSlides/notesSlide1261.xml"/><Relationship Id="rId2" Type="http://schemas.openxmlformats.org/officeDocument/2006/relationships/slideLayout" Target="../slideLayouts/slideLayout1.xml"/><Relationship Id="rId1" Type="http://schemas.openxmlformats.org/officeDocument/2006/relationships/tags" Target="../tags/tag1311.xml"/></Relationships>
</file>

<file path=ppt/slides/_rels/slide1263.xml.rels><?xml version="1.0" encoding="UTF-8" standalone="yes"?>
<Relationships xmlns="http://schemas.openxmlformats.org/package/2006/relationships"><Relationship Id="rId3" Type="http://schemas.openxmlformats.org/officeDocument/2006/relationships/notesSlide" Target="../notesSlides/notesSlide1262.xml"/><Relationship Id="rId2" Type="http://schemas.openxmlformats.org/officeDocument/2006/relationships/slideLayout" Target="../slideLayouts/slideLayout2.xml"/><Relationship Id="rId1" Type="http://schemas.openxmlformats.org/officeDocument/2006/relationships/tags" Target="../tags/tag1312.xml"/></Relationships>
</file>

<file path=ppt/slides/_rels/slide1264.xml.rels><?xml version="1.0" encoding="UTF-8" standalone="yes"?>
<Relationships xmlns="http://schemas.openxmlformats.org/package/2006/relationships"><Relationship Id="rId3" Type="http://schemas.openxmlformats.org/officeDocument/2006/relationships/notesSlide" Target="../notesSlides/notesSlide1263.xml"/><Relationship Id="rId2" Type="http://schemas.openxmlformats.org/officeDocument/2006/relationships/slideLayout" Target="../slideLayouts/slideLayout2.xml"/><Relationship Id="rId1" Type="http://schemas.openxmlformats.org/officeDocument/2006/relationships/tags" Target="../tags/tag1313.xml"/></Relationships>
</file>

<file path=ppt/slides/_rels/slide1265.xml.rels><?xml version="1.0" encoding="UTF-8" standalone="yes"?>
<Relationships xmlns="http://schemas.openxmlformats.org/package/2006/relationships"><Relationship Id="rId3" Type="http://schemas.openxmlformats.org/officeDocument/2006/relationships/notesSlide" Target="../notesSlides/notesSlide1264.xml"/><Relationship Id="rId2" Type="http://schemas.openxmlformats.org/officeDocument/2006/relationships/slideLayout" Target="../slideLayouts/slideLayout2.xml"/><Relationship Id="rId1" Type="http://schemas.openxmlformats.org/officeDocument/2006/relationships/tags" Target="../tags/tag1314.xml"/></Relationships>
</file>

<file path=ppt/slides/_rels/slide1266.xml.rels><?xml version="1.0" encoding="UTF-8" standalone="yes"?>
<Relationships xmlns="http://schemas.openxmlformats.org/package/2006/relationships"><Relationship Id="rId3" Type="http://schemas.openxmlformats.org/officeDocument/2006/relationships/notesSlide" Target="../notesSlides/notesSlide1265.xml"/><Relationship Id="rId2" Type="http://schemas.openxmlformats.org/officeDocument/2006/relationships/slideLayout" Target="../slideLayouts/slideLayout2.xml"/><Relationship Id="rId1" Type="http://schemas.openxmlformats.org/officeDocument/2006/relationships/tags" Target="../tags/tag1315.xml"/></Relationships>
</file>

<file path=ppt/slides/_rels/slide1267.xml.rels><?xml version="1.0" encoding="UTF-8" standalone="yes"?>
<Relationships xmlns="http://schemas.openxmlformats.org/package/2006/relationships"><Relationship Id="rId3" Type="http://schemas.openxmlformats.org/officeDocument/2006/relationships/notesSlide" Target="../notesSlides/notesSlide1266.xml"/><Relationship Id="rId2" Type="http://schemas.openxmlformats.org/officeDocument/2006/relationships/slideLayout" Target="../slideLayouts/slideLayout2.xml"/><Relationship Id="rId1" Type="http://schemas.openxmlformats.org/officeDocument/2006/relationships/tags" Target="../tags/tag1316.xml"/><Relationship Id="rId4" Type="http://schemas.openxmlformats.org/officeDocument/2006/relationships/image" Target="../media/image803.png"/></Relationships>
</file>

<file path=ppt/slides/_rels/slide1268.xml.rels><?xml version="1.0" encoding="UTF-8" standalone="yes"?>
<Relationships xmlns="http://schemas.openxmlformats.org/package/2006/relationships"><Relationship Id="rId3" Type="http://schemas.openxmlformats.org/officeDocument/2006/relationships/notesSlide" Target="../notesSlides/notesSlide1267.xml"/><Relationship Id="rId2" Type="http://schemas.openxmlformats.org/officeDocument/2006/relationships/slideLayout" Target="../slideLayouts/slideLayout2.xml"/><Relationship Id="rId1" Type="http://schemas.openxmlformats.org/officeDocument/2006/relationships/tags" Target="../tags/tag1317.xml"/><Relationship Id="rId4" Type="http://schemas.openxmlformats.org/officeDocument/2006/relationships/image" Target="../media/image803.png"/></Relationships>
</file>

<file path=ppt/slides/_rels/slide1269.xml.rels><?xml version="1.0" encoding="UTF-8" standalone="yes"?>
<Relationships xmlns="http://schemas.openxmlformats.org/package/2006/relationships"><Relationship Id="rId3" Type="http://schemas.openxmlformats.org/officeDocument/2006/relationships/notesSlide" Target="../notesSlides/notesSlide1268.xml"/><Relationship Id="rId2" Type="http://schemas.openxmlformats.org/officeDocument/2006/relationships/slideLayout" Target="../slideLayouts/slideLayout2.xml"/><Relationship Id="rId1" Type="http://schemas.openxmlformats.org/officeDocument/2006/relationships/tags" Target="../tags/tag1318.xml"/><Relationship Id="rId4" Type="http://schemas.openxmlformats.org/officeDocument/2006/relationships/image" Target="../media/image80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70.xml.rels><?xml version="1.0" encoding="UTF-8" standalone="yes"?>
<Relationships xmlns="http://schemas.openxmlformats.org/package/2006/relationships"><Relationship Id="rId3" Type="http://schemas.openxmlformats.org/officeDocument/2006/relationships/notesSlide" Target="../notesSlides/notesSlide1269.xml"/><Relationship Id="rId2" Type="http://schemas.openxmlformats.org/officeDocument/2006/relationships/slideLayout" Target="../slideLayouts/slideLayout2.xml"/><Relationship Id="rId1" Type="http://schemas.openxmlformats.org/officeDocument/2006/relationships/tags" Target="../tags/tag1319.xml"/></Relationships>
</file>

<file path=ppt/slides/_rels/slide1271.xml.rels><?xml version="1.0" encoding="UTF-8" standalone="yes"?>
<Relationships xmlns="http://schemas.openxmlformats.org/package/2006/relationships"><Relationship Id="rId3" Type="http://schemas.openxmlformats.org/officeDocument/2006/relationships/notesSlide" Target="../notesSlides/notesSlide1270.xml"/><Relationship Id="rId2" Type="http://schemas.openxmlformats.org/officeDocument/2006/relationships/slideLayout" Target="../slideLayouts/slideLayout2.xml"/><Relationship Id="rId1" Type="http://schemas.openxmlformats.org/officeDocument/2006/relationships/tags" Target="../tags/tag1320.xml"/></Relationships>
</file>

<file path=ppt/slides/_rels/slide1272.xml.rels><?xml version="1.0" encoding="UTF-8" standalone="yes"?>
<Relationships xmlns="http://schemas.openxmlformats.org/package/2006/relationships"><Relationship Id="rId3" Type="http://schemas.openxmlformats.org/officeDocument/2006/relationships/notesSlide" Target="../notesSlides/notesSlide1271.xml"/><Relationship Id="rId2" Type="http://schemas.openxmlformats.org/officeDocument/2006/relationships/slideLayout" Target="../slideLayouts/slideLayout2.xml"/><Relationship Id="rId1" Type="http://schemas.openxmlformats.org/officeDocument/2006/relationships/tags" Target="../tags/tag1321.xml"/></Relationships>
</file>

<file path=ppt/slides/_rels/slide1273.xml.rels><?xml version="1.0" encoding="UTF-8" standalone="yes"?>
<Relationships xmlns="http://schemas.openxmlformats.org/package/2006/relationships"><Relationship Id="rId3" Type="http://schemas.openxmlformats.org/officeDocument/2006/relationships/notesSlide" Target="../notesSlides/notesSlide1272.xml"/><Relationship Id="rId2" Type="http://schemas.openxmlformats.org/officeDocument/2006/relationships/slideLayout" Target="../slideLayouts/slideLayout2.xml"/><Relationship Id="rId1" Type="http://schemas.openxmlformats.org/officeDocument/2006/relationships/tags" Target="../tags/tag1322.xml"/><Relationship Id="rId5" Type="http://schemas.openxmlformats.org/officeDocument/2006/relationships/image" Target="../media/image805.png"/><Relationship Id="rId4" Type="http://schemas.openxmlformats.org/officeDocument/2006/relationships/image" Target="../media/image804.png"/></Relationships>
</file>

<file path=ppt/slides/_rels/slide1274.xml.rels><?xml version="1.0" encoding="UTF-8" standalone="yes"?>
<Relationships xmlns="http://schemas.openxmlformats.org/package/2006/relationships"><Relationship Id="rId3" Type="http://schemas.openxmlformats.org/officeDocument/2006/relationships/notesSlide" Target="../notesSlides/notesSlide1273.xml"/><Relationship Id="rId2" Type="http://schemas.openxmlformats.org/officeDocument/2006/relationships/slideLayout" Target="../slideLayouts/slideLayout2.xml"/><Relationship Id="rId1" Type="http://schemas.openxmlformats.org/officeDocument/2006/relationships/tags" Target="../tags/tag1323.xml"/></Relationships>
</file>

<file path=ppt/slides/_rels/slide1275.xml.rels><?xml version="1.0" encoding="UTF-8" standalone="yes"?>
<Relationships xmlns="http://schemas.openxmlformats.org/package/2006/relationships"><Relationship Id="rId3" Type="http://schemas.openxmlformats.org/officeDocument/2006/relationships/notesSlide" Target="../notesSlides/notesSlide1274.xml"/><Relationship Id="rId2" Type="http://schemas.openxmlformats.org/officeDocument/2006/relationships/slideLayout" Target="../slideLayouts/slideLayout2.xml"/><Relationship Id="rId1" Type="http://schemas.openxmlformats.org/officeDocument/2006/relationships/tags" Target="../tags/tag1324.xml"/><Relationship Id="rId4" Type="http://schemas.openxmlformats.org/officeDocument/2006/relationships/image" Target="../media/image806.png"/></Relationships>
</file>

<file path=ppt/slides/_rels/slide1276.xml.rels><?xml version="1.0" encoding="UTF-8" standalone="yes"?>
<Relationships xmlns="http://schemas.openxmlformats.org/package/2006/relationships"><Relationship Id="rId3" Type="http://schemas.openxmlformats.org/officeDocument/2006/relationships/notesSlide" Target="../notesSlides/notesSlide1275.xml"/><Relationship Id="rId2" Type="http://schemas.openxmlformats.org/officeDocument/2006/relationships/slideLayout" Target="../slideLayouts/slideLayout2.xml"/><Relationship Id="rId1" Type="http://schemas.openxmlformats.org/officeDocument/2006/relationships/tags" Target="../tags/tag1325.xml"/></Relationships>
</file>

<file path=ppt/slides/_rels/slide1277.xml.rels><?xml version="1.0" encoding="UTF-8" standalone="yes"?>
<Relationships xmlns="http://schemas.openxmlformats.org/package/2006/relationships"><Relationship Id="rId3" Type="http://schemas.openxmlformats.org/officeDocument/2006/relationships/notesSlide" Target="../notesSlides/notesSlide1276.xml"/><Relationship Id="rId2" Type="http://schemas.openxmlformats.org/officeDocument/2006/relationships/slideLayout" Target="../slideLayouts/slideLayout2.xml"/><Relationship Id="rId1" Type="http://schemas.openxmlformats.org/officeDocument/2006/relationships/tags" Target="../tags/tag1326.xml"/><Relationship Id="rId4" Type="http://schemas.openxmlformats.org/officeDocument/2006/relationships/image" Target="../media/image807.png"/></Relationships>
</file>

<file path=ppt/slides/_rels/slide1278.xml.rels><?xml version="1.0" encoding="UTF-8" standalone="yes"?>
<Relationships xmlns="http://schemas.openxmlformats.org/package/2006/relationships"><Relationship Id="rId3" Type="http://schemas.openxmlformats.org/officeDocument/2006/relationships/notesSlide" Target="../notesSlides/notesSlide1277.xml"/><Relationship Id="rId2" Type="http://schemas.openxmlformats.org/officeDocument/2006/relationships/slideLayout" Target="../slideLayouts/slideLayout2.xml"/><Relationship Id="rId1" Type="http://schemas.openxmlformats.org/officeDocument/2006/relationships/tags" Target="../tags/tag1327.xml"/></Relationships>
</file>

<file path=ppt/slides/_rels/slide1279.xml.rels><?xml version="1.0" encoding="UTF-8" standalone="yes"?>
<Relationships xmlns="http://schemas.openxmlformats.org/package/2006/relationships"><Relationship Id="rId3" Type="http://schemas.openxmlformats.org/officeDocument/2006/relationships/notesSlide" Target="../notesSlides/notesSlide1278.xml"/><Relationship Id="rId2" Type="http://schemas.openxmlformats.org/officeDocument/2006/relationships/slideLayout" Target="../slideLayouts/slideLayout2.xml"/><Relationship Id="rId1" Type="http://schemas.openxmlformats.org/officeDocument/2006/relationships/tags" Target="../tags/tag132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80.xml.rels><?xml version="1.0" encoding="UTF-8" standalone="yes"?>
<Relationships xmlns="http://schemas.openxmlformats.org/package/2006/relationships"><Relationship Id="rId3" Type="http://schemas.openxmlformats.org/officeDocument/2006/relationships/notesSlide" Target="../notesSlides/notesSlide1279.xml"/><Relationship Id="rId2" Type="http://schemas.openxmlformats.org/officeDocument/2006/relationships/slideLayout" Target="../slideLayouts/slideLayout2.xml"/><Relationship Id="rId1" Type="http://schemas.openxmlformats.org/officeDocument/2006/relationships/tags" Target="../tags/tag1329.xml"/></Relationships>
</file>

<file path=ppt/slides/_rels/slide1281.xml.rels><?xml version="1.0" encoding="UTF-8" standalone="yes"?>
<Relationships xmlns="http://schemas.openxmlformats.org/package/2006/relationships"><Relationship Id="rId3" Type="http://schemas.openxmlformats.org/officeDocument/2006/relationships/notesSlide" Target="../notesSlides/notesSlide1280.xml"/><Relationship Id="rId2" Type="http://schemas.openxmlformats.org/officeDocument/2006/relationships/slideLayout" Target="../slideLayouts/slideLayout2.xml"/><Relationship Id="rId1" Type="http://schemas.openxmlformats.org/officeDocument/2006/relationships/tags" Target="../tags/tag1330.xml"/><Relationship Id="rId4" Type="http://schemas.openxmlformats.org/officeDocument/2006/relationships/image" Target="../media/image808.png"/></Relationships>
</file>

<file path=ppt/slides/_rels/slide1282.xml.rels><?xml version="1.0" encoding="UTF-8" standalone="yes"?>
<Relationships xmlns="http://schemas.openxmlformats.org/package/2006/relationships"><Relationship Id="rId3" Type="http://schemas.openxmlformats.org/officeDocument/2006/relationships/notesSlide" Target="../notesSlides/notesSlide1281.xml"/><Relationship Id="rId2" Type="http://schemas.openxmlformats.org/officeDocument/2006/relationships/slideLayout" Target="../slideLayouts/slideLayout1.xml"/><Relationship Id="rId1" Type="http://schemas.openxmlformats.org/officeDocument/2006/relationships/tags" Target="../tags/tag1331.xml"/></Relationships>
</file>

<file path=ppt/slides/_rels/slide1283.xml.rels><?xml version="1.0" encoding="UTF-8" standalone="yes"?>
<Relationships xmlns="http://schemas.openxmlformats.org/package/2006/relationships"><Relationship Id="rId3" Type="http://schemas.openxmlformats.org/officeDocument/2006/relationships/notesSlide" Target="../notesSlides/notesSlide1282.xml"/><Relationship Id="rId2" Type="http://schemas.openxmlformats.org/officeDocument/2006/relationships/slideLayout" Target="../slideLayouts/slideLayout2.xml"/><Relationship Id="rId1" Type="http://schemas.openxmlformats.org/officeDocument/2006/relationships/tags" Target="../tags/tag1332.xml"/></Relationships>
</file>

<file path=ppt/slides/_rels/slide1284.xml.rels><?xml version="1.0" encoding="UTF-8" standalone="yes"?>
<Relationships xmlns="http://schemas.openxmlformats.org/package/2006/relationships"><Relationship Id="rId3" Type="http://schemas.openxmlformats.org/officeDocument/2006/relationships/notesSlide" Target="../notesSlides/notesSlide1283.xml"/><Relationship Id="rId2" Type="http://schemas.openxmlformats.org/officeDocument/2006/relationships/slideLayout" Target="../slideLayouts/slideLayout2.xml"/><Relationship Id="rId1" Type="http://schemas.openxmlformats.org/officeDocument/2006/relationships/tags" Target="../tags/tag1333.xml"/></Relationships>
</file>

<file path=ppt/slides/_rels/slide1285.xml.rels><?xml version="1.0" encoding="UTF-8" standalone="yes"?>
<Relationships xmlns="http://schemas.openxmlformats.org/package/2006/relationships"><Relationship Id="rId3" Type="http://schemas.openxmlformats.org/officeDocument/2006/relationships/notesSlide" Target="../notesSlides/notesSlide1284.xml"/><Relationship Id="rId2" Type="http://schemas.openxmlformats.org/officeDocument/2006/relationships/slideLayout" Target="../slideLayouts/slideLayout2.xml"/><Relationship Id="rId1" Type="http://schemas.openxmlformats.org/officeDocument/2006/relationships/tags" Target="../tags/tag1334.xml"/><Relationship Id="rId4" Type="http://schemas.openxmlformats.org/officeDocument/2006/relationships/image" Target="../media/image803.png"/></Relationships>
</file>

<file path=ppt/slides/_rels/slide1286.xml.rels><?xml version="1.0" encoding="UTF-8" standalone="yes"?>
<Relationships xmlns="http://schemas.openxmlformats.org/package/2006/relationships"><Relationship Id="rId3" Type="http://schemas.openxmlformats.org/officeDocument/2006/relationships/notesSlide" Target="../notesSlides/notesSlide1285.xml"/><Relationship Id="rId2" Type="http://schemas.openxmlformats.org/officeDocument/2006/relationships/slideLayout" Target="../slideLayouts/slideLayout2.xml"/><Relationship Id="rId1" Type="http://schemas.openxmlformats.org/officeDocument/2006/relationships/tags" Target="../tags/tag1335.xml"/><Relationship Id="rId4" Type="http://schemas.openxmlformats.org/officeDocument/2006/relationships/image" Target="../media/image806.png"/></Relationships>
</file>

<file path=ppt/slides/_rels/slide1287.xml.rels><?xml version="1.0" encoding="UTF-8" standalone="yes"?>
<Relationships xmlns="http://schemas.openxmlformats.org/package/2006/relationships"><Relationship Id="rId3" Type="http://schemas.openxmlformats.org/officeDocument/2006/relationships/notesSlide" Target="../notesSlides/notesSlide1286.xml"/><Relationship Id="rId2" Type="http://schemas.openxmlformats.org/officeDocument/2006/relationships/slideLayout" Target="../slideLayouts/slideLayout2.xml"/><Relationship Id="rId1" Type="http://schemas.openxmlformats.org/officeDocument/2006/relationships/tags" Target="../tags/tag1336.xml"/><Relationship Id="rId4" Type="http://schemas.openxmlformats.org/officeDocument/2006/relationships/image" Target="../media/image808.png"/></Relationships>
</file>

<file path=ppt/slides/_rels/slide1288.xml.rels><?xml version="1.0" encoding="UTF-8" standalone="yes"?>
<Relationships xmlns="http://schemas.openxmlformats.org/package/2006/relationships"><Relationship Id="rId3" Type="http://schemas.openxmlformats.org/officeDocument/2006/relationships/notesSlide" Target="../notesSlides/notesSlide1287.xml"/><Relationship Id="rId2" Type="http://schemas.openxmlformats.org/officeDocument/2006/relationships/slideLayout" Target="../slideLayouts/slideLayout1.xml"/><Relationship Id="rId1" Type="http://schemas.openxmlformats.org/officeDocument/2006/relationships/tags" Target="../tags/tag1337.xml"/><Relationship Id="rId4" Type="http://schemas.openxmlformats.org/officeDocument/2006/relationships/image" Target="../media/image3.jp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 Id="rId4" Type="http://schemas.openxmlformats.org/officeDocument/2006/relationships/image" Target="../media/image227.png"/></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8.png"/></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29.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 Id="rId4" Type="http://schemas.openxmlformats.org/officeDocument/2006/relationships/image" Target="../media/image230.png"/></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6.xml"/><Relationship Id="rId1" Type="http://schemas.openxmlformats.org/officeDocument/2006/relationships/vmlDrawing" Target="../drawings/vmlDrawing23.vml"/><Relationship Id="rId6" Type="http://schemas.openxmlformats.org/officeDocument/2006/relationships/image" Target="../media/image231.wmf"/><Relationship Id="rId5" Type="http://schemas.openxmlformats.org/officeDocument/2006/relationships/oleObject" Target="../embeddings/oleObject59.bin"/><Relationship Id="rId4" Type="http://schemas.openxmlformats.org/officeDocument/2006/relationships/notesSlide" Target="../notesSlides/notesSlide506.xml"/></Relationships>
</file>

<file path=ppt/slides/_rels/slide508.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557.xml"/><Relationship Id="rId1" Type="http://schemas.openxmlformats.org/officeDocument/2006/relationships/vmlDrawing" Target="../drawings/vmlDrawing24.vml"/><Relationship Id="rId6" Type="http://schemas.openxmlformats.org/officeDocument/2006/relationships/image" Target="../media/image232.wmf"/><Relationship Id="rId5" Type="http://schemas.openxmlformats.org/officeDocument/2006/relationships/oleObject" Target="../embeddings/oleObject60.bin"/><Relationship Id="rId10" Type="http://schemas.openxmlformats.org/officeDocument/2006/relationships/image" Target="../media/image234.wmf"/><Relationship Id="rId4" Type="http://schemas.openxmlformats.org/officeDocument/2006/relationships/notesSlide" Target="../notesSlides/notesSlide507.xml"/><Relationship Id="rId9" Type="http://schemas.openxmlformats.org/officeDocument/2006/relationships/oleObject" Target="../embeddings/oleObject62.bin"/></Relationships>
</file>

<file path=ppt/slides/_rels/slide509.x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58.xml"/><Relationship Id="rId1" Type="http://schemas.openxmlformats.org/officeDocument/2006/relationships/vmlDrawing" Target="../drawings/vmlDrawing25.vml"/><Relationship Id="rId6" Type="http://schemas.openxmlformats.org/officeDocument/2006/relationships/image" Target="../media/image235.wmf"/><Relationship Id="rId5" Type="http://schemas.openxmlformats.org/officeDocument/2006/relationships/oleObject" Target="../embeddings/oleObject63.bin"/><Relationship Id="rId10" Type="http://schemas.openxmlformats.org/officeDocument/2006/relationships/image" Target="../media/image237.wmf"/><Relationship Id="rId4" Type="http://schemas.openxmlformats.org/officeDocument/2006/relationships/notesSlide" Target="../notesSlides/notesSlide508.xml"/><Relationship Id="rId9" Type="http://schemas.openxmlformats.org/officeDocument/2006/relationships/oleObject" Target="../embeddings/oleObject6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8" Type="http://schemas.openxmlformats.org/officeDocument/2006/relationships/image" Target="../media/image239.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59.xml"/><Relationship Id="rId1" Type="http://schemas.openxmlformats.org/officeDocument/2006/relationships/vmlDrawing" Target="../drawings/vmlDrawing26.vml"/><Relationship Id="rId6" Type="http://schemas.openxmlformats.org/officeDocument/2006/relationships/image" Target="../media/image238.wmf"/><Relationship Id="rId5" Type="http://schemas.openxmlformats.org/officeDocument/2006/relationships/oleObject" Target="../embeddings/oleObject66.bin"/><Relationship Id="rId4" Type="http://schemas.openxmlformats.org/officeDocument/2006/relationships/notesSlide" Target="../notesSlides/notesSlide50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 Id="rId4" Type="http://schemas.openxmlformats.org/officeDocument/2006/relationships/image" Target="../media/image240.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 Id="rId4" Type="http://schemas.openxmlformats.org/officeDocument/2006/relationships/image" Target="../media/image241.png"/></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 Id="rId4" Type="http://schemas.openxmlformats.org/officeDocument/2006/relationships/image" Target="../media/image242.png"/></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16.xml"/><Relationship Id="rId2" Type="http://schemas.openxmlformats.org/officeDocument/2006/relationships/slideLayout" Target="../slideLayouts/slideLayout2.xml"/><Relationship Id="rId1" Type="http://schemas.openxmlformats.org/officeDocument/2006/relationships/tags" Target="../tags/tag566.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17.xml"/><Relationship Id="rId2" Type="http://schemas.openxmlformats.org/officeDocument/2006/relationships/slideLayout" Target="../slideLayouts/slideLayout2.xml"/><Relationship Id="rId1" Type="http://schemas.openxmlformats.org/officeDocument/2006/relationships/tags" Target="../tags/tag567.xml"/><Relationship Id="rId4" Type="http://schemas.openxmlformats.org/officeDocument/2006/relationships/image" Target="../media/image243.png"/></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18.xml"/><Relationship Id="rId2" Type="http://schemas.openxmlformats.org/officeDocument/2006/relationships/slideLayout" Target="../slideLayouts/slideLayout2.xml"/><Relationship Id="rId1" Type="http://schemas.openxmlformats.org/officeDocument/2006/relationships/tags" Target="../tags/tag56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69.xml"/><Relationship Id="rId4" Type="http://schemas.openxmlformats.org/officeDocument/2006/relationships/image" Target="../media/image244.jpeg"/></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 Id="rId4" Type="http://schemas.openxmlformats.org/officeDocument/2006/relationships/image" Target="../media/image245.jpeg"/></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7.wmf"/><Relationship Id="rId3" Type="http://schemas.openxmlformats.org/officeDocument/2006/relationships/slideLayout" Target="../slideLayouts/slideLayout2.xml"/><Relationship Id="rId7" Type="http://schemas.openxmlformats.org/officeDocument/2006/relationships/oleObject" Target="../embeddings/oleObject69.bin"/><Relationship Id="rId12" Type="http://schemas.openxmlformats.org/officeDocument/2006/relationships/image" Target="../media/image249.wmf"/><Relationship Id="rId2" Type="http://schemas.openxmlformats.org/officeDocument/2006/relationships/tags" Target="../tags/tag573.xml"/><Relationship Id="rId1" Type="http://schemas.openxmlformats.org/officeDocument/2006/relationships/vmlDrawing" Target="../drawings/vmlDrawing27.vml"/><Relationship Id="rId6" Type="http://schemas.openxmlformats.org/officeDocument/2006/relationships/image" Target="../media/image246.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248.wmf"/><Relationship Id="rId4" Type="http://schemas.openxmlformats.org/officeDocument/2006/relationships/notesSlide" Target="../notesSlides/notesSlide523.xml"/><Relationship Id="rId9" Type="http://schemas.openxmlformats.org/officeDocument/2006/relationships/oleObject" Target="../embeddings/oleObject70.bin"/></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3.bin"/><Relationship Id="rId2" Type="http://schemas.openxmlformats.org/officeDocument/2006/relationships/tags" Target="../tags/tag575.xml"/><Relationship Id="rId1" Type="http://schemas.openxmlformats.org/officeDocument/2006/relationships/vmlDrawing" Target="../drawings/vmlDrawing28.vml"/><Relationship Id="rId6" Type="http://schemas.openxmlformats.org/officeDocument/2006/relationships/image" Target="../media/image250.wmf"/><Relationship Id="rId5" Type="http://schemas.openxmlformats.org/officeDocument/2006/relationships/oleObject" Target="../embeddings/oleObject72.bin"/><Relationship Id="rId4" Type="http://schemas.openxmlformats.org/officeDocument/2006/relationships/notesSlide" Target="../notesSlides/notesSlide525.xml"/><Relationship Id="rId9" Type="http://schemas.openxmlformats.org/officeDocument/2006/relationships/oleObject" Target="../embeddings/oleObject74.bin"/></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s>
</file>

<file path=ppt/slides/_rels/slide529.xml.rels><?xml version="1.0" encoding="UTF-8" standalone="yes"?>
<Relationships xmlns="http://schemas.openxmlformats.org/package/2006/relationships"><Relationship Id="rId8" Type="http://schemas.openxmlformats.org/officeDocument/2006/relationships/image" Target="../media/image253.wmf"/><Relationship Id="rId3" Type="http://schemas.openxmlformats.org/officeDocument/2006/relationships/slideLayout" Target="../slideLayouts/slideLayout2.xml"/><Relationship Id="rId7" Type="http://schemas.openxmlformats.org/officeDocument/2006/relationships/oleObject" Target="../embeddings/oleObject76.bin"/><Relationship Id="rId2" Type="http://schemas.openxmlformats.org/officeDocument/2006/relationships/tags" Target="../tags/tag578.xml"/><Relationship Id="rId1" Type="http://schemas.openxmlformats.org/officeDocument/2006/relationships/vmlDrawing" Target="../drawings/vmlDrawing29.vml"/><Relationship Id="rId6" Type="http://schemas.openxmlformats.org/officeDocument/2006/relationships/image" Target="../media/image252.wmf"/><Relationship Id="rId5" Type="http://schemas.openxmlformats.org/officeDocument/2006/relationships/oleObject" Target="../embeddings/oleObject75.bin"/><Relationship Id="rId10" Type="http://schemas.openxmlformats.org/officeDocument/2006/relationships/image" Target="../media/image254.wmf"/><Relationship Id="rId4" Type="http://schemas.openxmlformats.org/officeDocument/2006/relationships/notesSlide" Target="../notesSlides/notesSlide528.xml"/><Relationship Id="rId9" Type="http://schemas.openxmlformats.org/officeDocument/2006/relationships/oleObject" Target="../embeddings/oleObject77.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31.xml.rels><?xml version="1.0" encoding="UTF-8" standalone="yes"?>
<Relationships xmlns="http://schemas.openxmlformats.org/package/2006/relationships"><Relationship Id="rId8" Type="http://schemas.openxmlformats.org/officeDocument/2006/relationships/image" Target="../media/image256.wmf"/><Relationship Id="rId13" Type="http://schemas.openxmlformats.org/officeDocument/2006/relationships/oleObject" Target="../embeddings/oleObject82.bin"/><Relationship Id="rId3" Type="http://schemas.openxmlformats.org/officeDocument/2006/relationships/slideLayout" Target="../slideLayouts/slideLayout2.xml"/><Relationship Id="rId7" Type="http://schemas.openxmlformats.org/officeDocument/2006/relationships/oleObject" Target="../embeddings/oleObject79.bin"/><Relationship Id="rId12" Type="http://schemas.openxmlformats.org/officeDocument/2006/relationships/image" Target="../media/image258.wmf"/><Relationship Id="rId2" Type="http://schemas.openxmlformats.org/officeDocument/2006/relationships/tags" Target="../tags/tag580.xml"/><Relationship Id="rId1" Type="http://schemas.openxmlformats.org/officeDocument/2006/relationships/vmlDrawing" Target="../drawings/vmlDrawing30.vml"/><Relationship Id="rId6" Type="http://schemas.openxmlformats.org/officeDocument/2006/relationships/image" Target="../media/image255.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257.wmf"/><Relationship Id="rId4" Type="http://schemas.openxmlformats.org/officeDocument/2006/relationships/notesSlide" Target="../notesSlides/notesSlide530.xml"/><Relationship Id="rId9" Type="http://schemas.openxmlformats.org/officeDocument/2006/relationships/oleObject" Target="../embeddings/oleObject80.bin"/><Relationship Id="rId14" Type="http://schemas.openxmlformats.org/officeDocument/2006/relationships/image" Target="../media/image259.wmf"/></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8" Type="http://schemas.openxmlformats.org/officeDocument/2006/relationships/image" Target="../media/image256.wmf"/><Relationship Id="rId13" Type="http://schemas.openxmlformats.org/officeDocument/2006/relationships/oleObject" Target="../embeddings/oleObject87.bin"/><Relationship Id="rId3" Type="http://schemas.openxmlformats.org/officeDocument/2006/relationships/slideLayout" Target="../slideLayouts/slideLayout2.xml"/><Relationship Id="rId7" Type="http://schemas.openxmlformats.org/officeDocument/2006/relationships/oleObject" Target="../embeddings/oleObject84.bin"/><Relationship Id="rId12" Type="http://schemas.openxmlformats.org/officeDocument/2006/relationships/image" Target="../media/image261.wmf"/><Relationship Id="rId2" Type="http://schemas.openxmlformats.org/officeDocument/2006/relationships/tags" Target="../tags/tag582.xml"/><Relationship Id="rId1" Type="http://schemas.openxmlformats.org/officeDocument/2006/relationships/vmlDrawing" Target="../drawings/vmlDrawing31.vml"/><Relationship Id="rId6" Type="http://schemas.openxmlformats.org/officeDocument/2006/relationships/image" Target="../media/image260.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2.xml"/><Relationship Id="rId9" Type="http://schemas.openxmlformats.org/officeDocument/2006/relationships/oleObject" Target="../embeddings/oleObject85.bin"/><Relationship Id="rId14" Type="http://schemas.openxmlformats.org/officeDocument/2006/relationships/image" Target="../media/image262.wmf"/></Relationships>
</file>

<file path=ppt/slides/_rels/slide5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3.xml"/><Relationship Id="rId1" Type="http://schemas.openxmlformats.org/officeDocument/2006/relationships/vmlDrawing" Target="../drawings/vmlDrawing32.vml"/><Relationship Id="rId6" Type="http://schemas.openxmlformats.org/officeDocument/2006/relationships/image" Target="../media/image263.wmf"/><Relationship Id="rId5" Type="http://schemas.openxmlformats.org/officeDocument/2006/relationships/oleObject" Target="../embeddings/oleObject88.bin"/><Relationship Id="rId4" Type="http://schemas.openxmlformats.org/officeDocument/2006/relationships/notesSlide" Target="../notesSlides/notesSlide533.xml"/></Relationships>
</file>

<file path=ppt/slides/_rels/slide535.xml.rels><?xml version="1.0" encoding="UTF-8" standalone="yes"?>
<Relationships xmlns="http://schemas.openxmlformats.org/package/2006/relationships"><Relationship Id="rId8" Type="http://schemas.openxmlformats.org/officeDocument/2006/relationships/image" Target="../media/image265.wmf"/><Relationship Id="rId3" Type="http://schemas.openxmlformats.org/officeDocument/2006/relationships/slideLayout" Target="../slideLayouts/slideLayout2.xml"/><Relationship Id="rId7" Type="http://schemas.openxmlformats.org/officeDocument/2006/relationships/oleObject" Target="../embeddings/oleObject90.bin"/><Relationship Id="rId12" Type="http://schemas.openxmlformats.org/officeDocument/2006/relationships/image" Target="../media/image267.wmf"/><Relationship Id="rId2" Type="http://schemas.openxmlformats.org/officeDocument/2006/relationships/tags" Target="../tags/tag584.xml"/><Relationship Id="rId1" Type="http://schemas.openxmlformats.org/officeDocument/2006/relationships/vmlDrawing" Target="../drawings/vmlDrawing33.vml"/><Relationship Id="rId6" Type="http://schemas.openxmlformats.org/officeDocument/2006/relationships/image" Target="../media/image264.wmf"/><Relationship Id="rId11" Type="http://schemas.openxmlformats.org/officeDocument/2006/relationships/oleObject" Target="../embeddings/oleObject92.bin"/><Relationship Id="rId5" Type="http://schemas.openxmlformats.org/officeDocument/2006/relationships/oleObject" Target="../embeddings/oleObject89.bin"/><Relationship Id="rId10" Type="http://schemas.openxmlformats.org/officeDocument/2006/relationships/image" Target="../media/image266.wmf"/><Relationship Id="rId4" Type="http://schemas.openxmlformats.org/officeDocument/2006/relationships/notesSlide" Target="../notesSlides/notesSlide534.xml"/><Relationship Id="rId9" Type="http://schemas.openxmlformats.org/officeDocument/2006/relationships/oleObject" Target="../embeddings/oleObject91.bin"/></Relationships>
</file>

<file path=ppt/slides/_rels/slide5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5.xml"/><Relationship Id="rId1" Type="http://schemas.openxmlformats.org/officeDocument/2006/relationships/vmlDrawing" Target="../drawings/vmlDrawing34.vml"/><Relationship Id="rId6" Type="http://schemas.openxmlformats.org/officeDocument/2006/relationships/image" Target="../media/image268.wmf"/><Relationship Id="rId5" Type="http://schemas.openxmlformats.org/officeDocument/2006/relationships/oleObject" Target="../embeddings/oleObject93.bin"/><Relationship Id="rId4" Type="http://schemas.openxmlformats.org/officeDocument/2006/relationships/notesSlide" Target="../notesSlides/notesSlide535.xml"/></Relationships>
</file>

<file path=ppt/slides/_rels/slide537.xml.rels><?xml version="1.0" encoding="UTF-8" standalone="yes"?>
<Relationships xmlns="http://schemas.openxmlformats.org/package/2006/relationships"><Relationship Id="rId8" Type="http://schemas.openxmlformats.org/officeDocument/2006/relationships/image" Target="../media/image270.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86.xml"/><Relationship Id="rId1" Type="http://schemas.openxmlformats.org/officeDocument/2006/relationships/vmlDrawing" Target="../drawings/vmlDrawing35.vml"/><Relationship Id="rId6" Type="http://schemas.openxmlformats.org/officeDocument/2006/relationships/image" Target="../media/image269.wmf"/><Relationship Id="rId5" Type="http://schemas.openxmlformats.org/officeDocument/2006/relationships/oleObject" Target="../embeddings/oleObject94.bin"/><Relationship Id="rId10" Type="http://schemas.openxmlformats.org/officeDocument/2006/relationships/image" Target="../media/image271.wmf"/><Relationship Id="rId4" Type="http://schemas.openxmlformats.org/officeDocument/2006/relationships/notesSlide" Target="../notesSlides/notesSlide536.xml"/><Relationship Id="rId9" Type="http://schemas.openxmlformats.org/officeDocument/2006/relationships/oleObject" Target="../embeddings/oleObject96.bin"/></Relationships>
</file>

<file path=ppt/slides/_rels/slide538.xml.rels><?xml version="1.0" encoding="UTF-8" standalone="yes"?>
<Relationships xmlns="http://schemas.openxmlformats.org/package/2006/relationships"><Relationship Id="rId8" Type="http://schemas.openxmlformats.org/officeDocument/2006/relationships/image" Target="../media/image273.wmf"/><Relationship Id="rId13" Type="http://schemas.openxmlformats.org/officeDocument/2006/relationships/oleObject" Target="../embeddings/oleObject101.bin"/><Relationship Id="rId3" Type="http://schemas.openxmlformats.org/officeDocument/2006/relationships/slideLayout" Target="../slideLayouts/slideLayout2.xml"/><Relationship Id="rId7" Type="http://schemas.openxmlformats.org/officeDocument/2006/relationships/oleObject" Target="../embeddings/oleObject98.bin"/><Relationship Id="rId12" Type="http://schemas.openxmlformats.org/officeDocument/2006/relationships/image" Target="../media/image275.wmf"/><Relationship Id="rId2" Type="http://schemas.openxmlformats.org/officeDocument/2006/relationships/tags" Target="../tags/tag587.xml"/><Relationship Id="rId1" Type="http://schemas.openxmlformats.org/officeDocument/2006/relationships/vmlDrawing" Target="../drawings/vmlDrawing36.vml"/><Relationship Id="rId6" Type="http://schemas.openxmlformats.org/officeDocument/2006/relationships/image" Target="../media/image272.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274.wmf"/><Relationship Id="rId4" Type="http://schemas.openxmlformats.org/officeDocument/2006/relationships/notesSlide" Target="../notesSlides/notesSlide537.xml"/><Relationship Id="rId9" Type="http://schemas.openxmlformats.org/officeDocument/2006/relationships/oleObject" Target="../embeddings/oleObject99.bin"/><Relationship Id="rId14" Type="http://schemas.openxmlformats.org/officeDocument/2006/relationships/image" Target="../media/image276.wmf"/></Relationships>
</file>

<file path=ppt/slides/_rels/slide539.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slideLayout" Target="../slideLayouts/slideLayout2.xml"/><Relationship Id="rId7" Type="http://schemas.openxmlformats.org/officeDocument/2006/relationships/oleObject" Target="../embeddings/oleObject103.bin"/><Relationship Id="rId2" Type="http://schemas.openxmlformats.org/officeDocument/2006/relationships/tags" Target="../tags/tag588.xml"/><Relationship Id="rId1" Type="http://schemas.openxmlformats.org/officeDocument/2006/relationships/vmlDrawing" Target="../drawings/vmlDrawing37.vml"/><Relationship Id="rId6" Type="http://schemas.openxmlformats.org/officeDocument/2006/relationships/image" Target="../media/image277.wmf"/><Relationship Id="rId5" Type="http://schemas.openxmlformats.org/officeDocument/2006/relationships/oleObject" Target="../embeddings/oleObject102.bin"/><Relationship Id="rId10" Type="http://schemas.openxmlformats.org/officeDocument/2006/relationships/image" Target="../media/image279.wmf"/><Relationship Id="rId4" Type="http://schemas.openxmlformats.org/officeDocument/2006/relationships/notesSlide" Target="../notesSlides/notesSlide538.xml"/><Relationship Id="rId9" Type="http://schemas.openxmlformats.org/officeDocument/2006/relationships/oleObject" Target="../embeddings/oleObject104.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 Id="rId4" Type="http://schemas.openxmlformats.org/officeDocument/2006/relationships/image" Target="../media/image280.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1.xml"/><Relationship Id="rId4" Type="http://schemas.openxmlformats.org/officeDocument/2006/relationships/image" Target="../media/image281.png"/></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 Id="rId4" Type="http://schemas.openxmlformats.org/officeDocument/2006/relationships/image" Target="../media/image282.jpeg"/></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83.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84.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5.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1.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 Id="rId4" Type="http://schemas.openxmlformats.org/officeDocument/2006/relationships/image" Target="../media/image285.jpeg"/></Relationships>
</file>

<file path=ppt/slides/_rels/slide552.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6.bin"/><Relationship Id="rId2" Type="http://schemas.openxmlformats.org/officeDocument/2006/relationships/tags" Target="../tags/tag601.xml"/><Relationship Id="rId1" Type="http://schemas.openxmlformats.org/officeDocument/2006/relationships/vmlDrawing" Target="../drawings/vmlDrawing38.vml"/><Relationship Id="rId6" Type="http://schemas.openxmlformats.org/officeDocument/2006/relationships/image" Target="../media/image286.wmf"/><Relationship Id="rId5" Type="http://schemas.openxmlformats.org/officeDocument/2006/relationships/oleObject" Target="../embeddings/oleObject105.bin"/><Relationship Id="rId4" Type="http://schemas.openxmlformats.org/officeDocument/2006/relationships/notesSlide" Target="../notesSlides/notesSlide55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1.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8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621.xml"/><Relationship Id="rId1" Type="http://schemas.openxmlformats.org/officeDocument/2006/relationships/vmlDrawing" Target="../drawings/vmlDrawing39.vml"/><Relationship Id="rId6" Type="http://schemas.openxmlformats.org/officeDocument/2006/relationships/image" Target="../media/image289.wmf"/><Relationship Id="rId5" Type="http://schemas.openxmlformats.org/officeDocument/2006/relationships/oleObject" Target="../embeddings/oleObject107.bin"/><Relationship Id="rId4" Type="http://schemas.openxmlformats.org/officeDocument/2006/relationships/notesSlide" Target="../notesSlides/notesSlide571.xml"/></Relationships>
</file>

<file path=ppt/slides/_rels/slide573.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622.xml"/><Relationship Id="rId1" Type="http://schemas.openxmlformats.org/officeDocument/2006/relationships/vmlDrawing" Target="../drawings/vmlDrawing40.vml"/><Relationship Id="rId6" Type="http://schemas.openxmlformats.org/officeDocument/2006/relationships/image" Target="../media/image291.wmf"/><Relationship Id="rId5" Type="http://schemas.openxmlformats.org/officeDocument/2006/relationships/oleObject" Target="../embeddings/oleObject109.bin"/><Relationship Id="rId10" Type="http://schemas.openxmlformats.org/officeDocument/2006/relationships/image" Target="../media/image293.wmf"/><Relationship Id="rId4" Type="http://schemas.openxmlformats.org/officeDocument/2006/relationships/notesSlide" Target="../notesSlides/notesSlide572.xml"/><Relationship Id="rId9" Type="http://schemas.openxmlformats.org/officeDocument/2006/relationships/oleObject" Target="../embeddings/oleObject111.bin"/></Relationships>
</file>

<file path=ppt/slides/_rels/slide574.x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23.xml"/><Relationship Id="rId1" Type="http://schemas.openxmlformats.org/officeDocument/2006/relationships/vmlDrawing" Target="../drawings/vmlDrawing41.vml"/><Relationship Id="rId6" Type="http://schemas.openxmlformats.org/officeDocument/2006/relationships/image" Target="../media/image294.wmf"/><Relationship Id="rId5" Type="http://schemas.openxmlformats.org/officeDocument/2006/relationships/oleObject" Target="../embeddings/oleObject112.bin"/><Relationship Id="rId4" Type="http://schemas.openxmlformats.org/officeDocument/2006/relationships/notesSlide" Target="../notesSlides/notesSlide573.xml"/></Relationships>
</file>

<file path=ppt/slides/_rels/slide575.xml.rels><?xml version="1.0" encoding="UTF-8" standalone="yes"?>
<Relationships xmlns="http://schemas.openxmlformats.org/package/2006/relationships"><Relationship Id="rId8" Type="http://schemas.openxmlformats.org/officeDocument/2006/relationships/image" Target="../media/image296.wmf"/><Relationship Id="rId3" Type="http://schemas.openxmlformats.org/officeDocument/2006/relationships/slideLayout" Target="../slideLayouts/slideLayout2.xml"/><Relationship Id="rId7" Type="http://schemas.openxmlformats.org/officeDocument/2006/relationships/oleObject" Target="../embeddings/oleObject115.bin"/><Relationship Id="rId2" Type="http://schemas.openxmlformats.org/officeDocument/2006/relationships/tags" Target="../tags/tag624.xml"/><Relationship Id="rId1" Type="http://schemas.openxmlformats.org/officeDocument/2006/relationships/vmlDrawing" Target="../drawings/vmlDrawing42.vml"/><Relationship Id="rId6" Type="http://schemas.openxmlformats.org/officeDocument/2006/relationships/image" Target="../media/image295.wmf"/><Relationship Id="rId5" Type="http://schemas.openxmlformats.org/officeDocument/2006/relationships/oleObject" Target="../embeddings/oleObject114.bin"/><Relationship Id="rId10" Type="http://schemas.openxmlformats.org/officeDocument/2006/relationships/image" Target="../media/image294.wmf"/><Relationship Id="rId4" Type="http://schemas.openxmlformats.org/officeDocument/2006/relationships/notesSlide" Target="../notesSlides/notesSlide574.xml"/><Relationship Id="rId9" Type="http://schemas.openxmlformats.org/officeDocument/2006/relationships/oleObject" Target="../embeddings/oleObject116.bin"/></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s>
</file>

<file path=ppt/slides/_rels/slide579.xml.rels><?xml version="1.0" encoding="UTF-8" standalone="yes"?>
<Relationships xmlns="http://schemas.openxmlformats.org/package/2006/relationships"><Relationship Id="rId8" Type="http://schemas.openxmlformats.org/officeDocument/2006/relationships/image" Target="../media/image298.wmf"/><Relationship Id="rId3" Type="http://schemas.openxmlformats.org/officeDocument/2006/relationships/slideLayout" Target="../slideLayouts/slideLayout2.xml"/><Relationship Id="rId7" Type="http://schemas.openxmlformats.org/officeDocument/2006/relationships/oleObject" Target="../embeddings/oleObject118.bin"/><Relationship Id="rId2" Type="http://schemas.openxmlformats.org/officeDocument/2006/relationships/tags" Target="../tags/tag628.xml"/><Relationship Id="rId1" Type="http://schemas.openxmlformats.org/officeDocument/2006/relationships/vmlDrawing" Target="../drawings/vmlDrawing43.vml"/><Relationship Id="rId6" Type="http://schemas.openxmlformats.org/officeDocument/2006/relationships/image" Target="../media/image297.wmf"/><Relationship Id="rId5" Type="http://schemas.openxmlformats.org/officeDocument/2006/relationships/oleObject" Target="../embeddings/oleObject117.bin"/><Relationship Id="rId4" Type="http://schemas.openxmlformats.org/officeDocument/2006/relationships/notesSlide" Target="../notesSlides/notesSlide57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2.xml"/><Relationship Id="rId4" Type="http://schemas.openxmlformats.org/officeDocument/2006/relationships/image" Target="../media/image299.png"/></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 Id="rId4" Type="http://schemas.openxmlformats.org/officeDocument/2006/relationships/image" Target="../media/image300.png"/></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 Id="rId5" Type="http://schemas.openxmlformats.org/officeDocument/2006/relationships/image" Target="../media/image299.png"/><Relationship Id="rId4" Type="http://schemas.openxmlformats.org/officeDocument/2006/relationships/image" Target="../media/image301.png"/></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1.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302.jpeg"/></Relationships>
</file>

<file path=ppt/slides/_rels/slide591.xml.rels><?xml version="1.0" encoding="UTF-8" standalone="yes"?>
<Relationships xmlns="http://schemas.openxmlformats.org/package/2006/relationships"><Relationship Id="rId8" Type="http://schemas.openxmlformats.org/officeDocument/2006/relationships/image" Target="../media/image304.wmf"/><Relationship Id="rId13" Type="http://schemas.openxmlformats.org/officeDocument/2006/relationships/oleObject" Target="../embeddings/oleObject123.bin"/><Relationship Id="rId1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06.wmf"/><Relationship Id="rId17" Type="http://schemas.openxmlformats.org/officeDocument/2006/relationships/oleObject" Target="../embeddings/oleObject125.bin"/><Relationship Id="rId2" Type="http://schemas.openxmlformats.org/officeDocument/2006/relationships/tags" Target="../tags/tag640.xml"/><Relationship Id="rId16" Type="http://schemas.openxmlformats.org/officeDocument/2006/relationships/image" Target="../media/image308.wmf"/><Relationship Id="rId20" Type="http://schemas.openxmlformats.org/officeDocument/2006/relationships/image" Target="../media/image310.wmf"/><Relationship Id="rId1" Type="http://schemas.openxmlformats.org/officeDocument/2006/relationships/vmlDrawing" Target="../drawings/vmlDrawing44.vml"/><Relationship Id="rId6" Type="http://schemas.openxmlformats.org/officeDocument/2006/relationships/image" Target="../media/image303.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5.wmf"/><Relationship Id="rId19" Type="http://schemas.openxmlformats.org/officeDocument/2006/relationships/oleObject" Target="../embeddings/oleObject126.bin"/><Relationship Id="rId4" Type="http://schemas.openxmlformats.org/officeDocument/2006/relationships/notesSlide" Target="../notesSlides/notesSlide590.xml"/><Relationship Id="rId9" Type="http://schemas.openxmlformats.org/officeDocument/2006/relationships/oleObject" Target="../embeddings/oleObject121.bin"/><Relationship Id="rId14" Type="http://schemas.openxmlformats.org/officeDocument/2006/relationships/image" Target="../media/image307.wmf"/></Relationships>
</file>

<file path=ppt/slides/_rels/slide592.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28.bin"/><Relationship Id="rId2" Type="http://schemas.openxmlformats.org/officeDocument/2006/relationships/tags" Target="../tags/tag641.xml"/><Relationship Id="rId1" Type="http://schemas.openxmlformats.org/officeDocument/2006/relationships/vmlDrawing" Target="../drawings/vmlDrawing45.vml"/><Relationship Id="rId6" Type="http://schemas.openxmlformats.org/officeDocument/2006/relationships/image" Target="../media/image311.wmf"/><Relationship Id="rId5" Type="http://schemas.openxmlformats.org/officeDocument/2006/relationships/oleObject" Target="../embeddings/oleObject127.bin"/><Relationship Id="rId4" Type="http://schemas.openxmlformats.org/officeDocument/2006/relationships/notesSlide" Target="../notesSlides/notesSlide591.xml"/></Relationships>
</file>

<file path=ppt/slides/_rels/slide593.xml.rels><?xml version="1.0" encoding="UTF-8" standalone="yes"?>
<Relationships xmlns="http://schemas.openxmlformats.org/package/2006/relationships"><Relationship Id="rId8" Type="http://schemas.openxmlformats.org/officeDocument/2006/relationships/image" Target="../media/image314.wmf"/><Relationship Id="rId3" Type="http://schemas.openxmlformats.org/officeDocument/2006/relationships/slideLayout" Target="../slideLayouts/slideLayout2.xml"/><Relationship Id="rId7" Type="http://schemas.openxmlformats.org/officeDocument/2006/relationships/oleObject" Target="../embeddings/oleObject130.bin"/><Relationship Id="rId2" Type="http://schemas.openxmlformats.org/officeDocument/2006/relationships/tags" Target="../tags/tag642.xml"/><Relationship Id="rId1" Type="http://schemas.openxmlformats.org/officeDocument/2006/relationships/vmlDrawing" Target="../drawings/vmlDrawing46.vml"/><Relationship Id="rId6" Type="http://schemas.openxmlformats.org/officeDocument/2006/relationships/image" Target="../media/image313.wmf"/><Relationship Id="rId5" Type="http://schemas.openxmlformats.org/officeDocument/2006/relationships/oleObject" Target="../embeddings/oleObject129.bin"/><Relationship Id="rId10" Type="http://schemas.openxmlformats.org/officeDocument/2006/relationships/image" Target="../media/image315.wmf"/><Relationship Id="rId4" Type="http://schemas.openxmlformats.org/officeDocument/2006/relationships/notesSlide" Target="../notesSlides/notesSlide592.xml"/><Relationship Id="rId9" Type="http://schemas.openxmlformats.org/officeDocument/2006/relationships/oleObject" Target="../embeddings/oleObject131.bin"/></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597.xml.rels><?xml version="1.0" encoding="UTF-8" standalone="yes"?>
<Relationships xmlns="http://schemas.openxmlformats.org/package/2006/relationships"><Relationship Id="rId8" Type="http://schemas.openxmlformats.org/officeDocument/2006/relationships/image" Target="../media/image317.wmf"/><Relationship Id="rId13" Type="http://schemas.openxmlformats.org/officeDocument/2006/relationships/oleObject" Target="../embeddings/oleObject136.bin"/><Relationship Id="rId3" Type="http://schemas.openxmlformats.org/officeDocument/2006/relationships/slideLayout" Target="../slideLayouts/slideLayout2.xml"/><Relationship Id="rId7" Type="http://schemas.openxmlformats.org/officeDocument/2006/relationships/oleObject" Target="../embeddings/oleObject133.bin"/><Relationship Id="rId12" Type="http://schemas.openxmlformats.org/officeDocument/2006/relationships/image" Target="../media/image319.wmf"/><Relationship Id="rId2" Type="http://schemas.openxmlformats.org/officeDocument/2006/relationships/tags" Target="../tags/tag646.xml"/><Relationship Id="rId16" Type="http://schemas.openxmlformats.org/officeDocument/2006/relationships/image" Target="../media/image321.wmf"/><Relationship Id="rId1" Type="http://schemas.openxmlformats.org/officeDocument/2006/relationships/vmlDrawing" Target="../drawings/vmlDrawing47.vml"/><Relationship Id="rId6" Type="http://schemas.openxmlformats.org/officeDocument/2006/relationships/image" Target="../media/image316.w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7.bin"/><Relationship Id="rId10" Type="http://schemas.openxmlformats.org/officeDocument/2006/relationships/image" Target="../media/image318.wmf"/><Relationship Id="rId4" Type="http://schemas.openxmlformats.org/officeDocument/2006/relationships/notesSlide" Target="../notesSlides/notesSlide596.xml"/><Relationship Id="rId9" Type="http://schemas.openxmlformats.org/officeDocument/2006/relationships/oleObject" Target="../embeddings/oleObject134.bin"/><Relationship Id="rId14" Type="http://schemas.openxmlformats.org/officeDocument/2006/relationships/image" Target="../media/image320.wmf"/></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 Id="rId4" Type="http://schemas.openxmlformats.org/officeDocument/2006/relationships/image" Target="../media/image3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49.xml"/><Relationship Id="rId4" Type="http://schemas.openxmlformats.org/officeDocument/2006/relationships/image" Target="../media/image323.png"/></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 Id="rId5" Type="http://schemas.openxmlformats.org/officeDocument/2006/relationships/image" Target="../media/image325.png"/><Relationship Id="rId4" Type="http://schemas.openxmlformats.org/officeDocument/2006/relationships/image" Target="../media/image324.png"/></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51.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1.xml"/><Relationship Id="rId1" Type="http://schemas.openxmlformats.org/officeDocument/2006/relationships/tags" Target="../tags/tag653.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26.png"/></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1.xml"/><Relationship Id="rId1" Type="http://schemas.openxmlformats.org/officeDocument/2006/relationships/tags" Target="../tags/tag667.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4" Type="http://schemas.openxmlformats.org/officeDocument/2006/relationships/image" Target="../media/image327.jpe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1.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28.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28.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29.png"/></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 Id="rId4" Type="http://schemas.openxmlformats.org/officeDocument/2006/relationships/image" Target="../media/image326.png"/></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30.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1.xml"/><Relationship Id="rId1" Type="http://schemas.openxmlformats.org/officeDocument/2006/relationships/tags" Target="../tags/tag685.xml"/></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1.xml"/><Relationship Id="rId1" Type="http://schemas.openxmlformats.org/officeDocument/2006/relationships/tags" Target="../tags/tag687.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69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8" Type="http://schemas.openxmlformats.org/officeDocument/2006/relationships/image" Target="../media/image332.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92.xml"/><Relationship Id="rId1" Type="http://schemas.openxmlformats.org/officeDocument/2006/relationships/vmlDrawing" Target="../drawings/vmlDrawing48.vml"/><Relationship Id="rId6" Type="http://schemas.openxmlformats.org/officeDocument/2006/relationships/image" Target="../media/image331.wmf"/><Relationship Id="rId5" Type="http://schemas.openxmlformats.org/officeDocument/2006/relationships/oleObject" Target="../embeddings/oleObject138.bin"/><Relationship Id="rId10" Type="http://schemas.openxmlformats.org/officeDocument/2006/relationships/image" Target="../media/image333.wmf"/><Relationship Id="rId4" Type="http://schemas.openxmlformats.org/officeDocument/2006/relationships/notesSlide" Target="../notesSlides/notesSlide642.xml"/><Relationship Id="rId9" Type="http://schemas.openxmlformats.org/officeDocument/2006/relationships/oleObject" Target="../embeddings/oleObject140.bin"/></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217.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34.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5.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6.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55.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42.bin"/><Relationship Id="rId2" Type="http://schemas.openxmlformats.org/officeDocument/2006/relationships/tags" Target="../tags/tag704.xml"/><Relationship Id="rId1" Type="http://schemas.openxmlformats.org/officeDocument/2006/relationships/vmlDrawing" Target="../drawings/vmlDrawing49.vml"/><Relationship Id="rId6" Type="http://schemas.openxmlformats.org/officeDocument/2006/relationships/image" Target="../media/image337.wmf"/><Relationship Id="rId5" Type="http://schemas.openxmlformats.org/officeDocument/2006/relationships/oleObject" Target="../embeddings/oleObject141.bin"/><Relationship Id="rId4" Type="http://schemas.openxmlformats.org/officeDocument/2006/relationships/notesSlide" Target="../notesSlides/notesSlide654.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2.xml"/><Relationship Id="rId1" Type="http://schemas.openxmlformats.org/officeDocument/2006/relationships/tags" Target="../tags/tag705.xml"/></Relationships>
</file>

<file path=ppt/slides/_rels/slide6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6.xml"/><Relationship Id="rId1" Type="http://schemas.openxmlformats.org/officeDocument/2006/relationships/vmlDrawing" Target="../drawings/vmlDrawing50.vml"/><Relationship Id="rId6" Type="http://schemas.openxmlformats.org/officeDocument/2006/relationships/image" Target="../media/image339.wmf"/><Relationship Id="rId5" Type="http://schemas.openxmlformats.org/officeDocument/2006/relationships/oleObject" Target="../embeddings/oleObject143.bin"/><Relationship Id="rId4" Type="http://schemas.openxmlformats.org/officeDocument/2006/relationships/notesSlide" Target="../notesSlides/notesSlide656.xml"/></Relationships>
</file>

<file path=ppt/slides/_rels/slide658.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45.bin"/><Relationship Id="rId2" Type="http://schemas.openxmlformats.org/officeDocument/2006/relationships/tags" Target="../tags/tag707.xml"/><Relationship Id="rId1" Type="http://schemas.openxmlformats.org/officeDocument/2006/relationships/vmlDrawing" Target="../drawings/vmlDrawing51.vml"/><Relationship Id="rId6" Type="http://schemas.openxmlformats.org/officeDocument/2006/relationships/image" Target="../media/image337.wmf"/><Relationship Id="rId5" Type="http://schemas.openxmlformats.org/officeDocument/2006/relationships/oleObject" Target="../embeddings/oleObject144.bin"/><Relationship Id="rId4" Type="http://schemas.openxmlformats.org/officeDocument/2006/relationships/notesSlide" Target="../notesSlides/notesSlide657.xml"/></Relationships>
</file>

<file path=ppt/slides/_rels/slide659.xml.rels><?xml version="1.0" encoding="UTF-8" standalone="yes"?>
<Relationships xmlns="http://schemas.openxmlformats.org/package/2006/relationships"><Relationship Id="rId8" Type="http://schemas.openxmlformats.org/officeDocument/2006/relationships/image" Target="../media/image341.wmf"/><Relationship Id="rId3" Type="http://schemas.openxmlformats.org/officeDocument/2006/relationships/slideLayout" Target="../slideLayouts/slideLayout2.xml"/><Relationship Id="rId7" Type="http://schemas.openxmlformats.org/officeDocument/2006/relationships/oleObject" Target="../embeddings/oleObject147.bin"/><Relationship Id="rId12" Type="http://schemas.openxmlformats.org/officeDocument/2006/relationships/image" Target="../media/image343.wmf"/><Relationship Id="rId2" Type="http://schemas.openxmlformats.org/officeDocument/2006/relationships/tags" Target="../tags/tag708.xml"/><Relationship Id="rId1" Type="http://schemas.openxmlformats.org/officeDocument/2006/relationships/vmlDrawing" Target="../drawings/vmlDrawing52.vml"/><Relationship Id="rId6" Type="http://schemas.openxmlformats.org/officeDocument/2006/relationships/image" Target="../media/image340.wmf"/><Relationship Id="rId11" Type="http://schemas.openxmlformats.org/officeDocument/2006/relationships/oleObject" Target="../embeddings/oleObject149.bin"/><Relationship Id="rId5" Type="http://schemas.openxmlformats.org/officeDocument/2006/relationships/oleObject" Target="../embeddings/oleObject146.bin"/><Relationship Id="rId10" Type="http://schemas.openxmlformats.org/officeDocument/2006/relationships/image" Target="../media/image342.wmf"/><Relationship Id="rId4" Type="http://schemas.openxmlformats.org/officeDocument/2006/relationships/notesSlide" Target="../notesSlides/notesSlide658.xml"/><Relationship Id="rId9" Type="http://schemas.openxmlformats.org/officeDocument/2006/relationships/oleObject" Target="../embeddings/oleObject148.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image" Target="../media/image345.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43.wmf"/><Relationship Id="rId2" Type="http://schemas.openxmlformats.org/officeDocument/2006/relationships/tags" Target="../tags/tag709.xml"/><Relationship Id="rId1" Type="http://schemas.openxmlformats.org/officeDocument/2006/relationships/vmlDrawing" Target="../drawings/vmlDrawing53.vml"/><Relationship Id="rId6" Type="http://schemas.openxmlformats.org/officeDocument/2006/relationships/image" Target="../media/image344.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42.wmf"/><Relationship Id="rId4" Type="http://schemas.openxmlformats.org/officeDocument/2006/relationships/notesSlide" Target="../notesSlides/notesSlide659.xml"/><Relationship Id="rId9" Type="http://schemas.openxmlformats.org/officeDocument/2006/relationships/oleObject" Target="../embeddings/oleObject152.bin"/></Relationships>
</file>

<file path=ppt/slides/_rels/slide661.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10.xml"/><Relationship Id="rId1" Type="http://schemas.openxmlformats.org/officeDocument/2006/relationships/vmlDrawing" Target="../drawings/vmlDrawing54.vml"/><Relationship Id="rId6" Type="http://schemas.openxmlformats.org/officeDocument/2006/relationships/image" Target="../media/image346.wmf"/><Relationship Id="rId5" Type="http://schemas.openxmlformats.org/officeDocument/2006/relationships/oleObject" Target="../embeddings/oleObject154.bin"/><Relationship Id="rId4" Type="http://schemas.openxmlformats.org/officeDocument/2006/relationships/notesSlide" Target="../notesSlides/notesSlide660.xml"/></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8.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 Id="rId4" Type="http://schemas.openxmlformats.org/officeDocument/2006/relationships/image" Target="../media/image349.png"/></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1.png"/><Relationship Id="rId4" Type="http://schemas.openxmlformats.org/officeDocument/2006/relationships/image" Target="../media/image350.png"/></Relationships>
</file>

<file path=ppt/slides/_rels/slide667.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2.xml"/><Relationship Id="rId7" Type="http://schemas.openxmlformats.org/officeDocument/2006/relationships/oleObject" Target="../embeddings/oleObject157.bin"/><Relationship Id="rId2" Type="http://schemas.openxmlformats.org/officeDocument/2006/relationships/tags" Target="../tags/tag716.xml"/><Relationship Id="rId1" Type="http://schemas.openxmlformats.org/officeDocument/2006/relationships/vmlDrawing" Target="../drawings/vmlDrawing55.vml"/><Relationship Id="rId6" Type="http://schemas.openxmlformats.org/officeDocument/2006/relationships/image" Target="../media/image337.wmf"/><Relationship Id="rId5" Type="http://schemas.openxmlformats.org/officeDocument/2006/relationships/oleObject" Target="../embeddings/oleObject156.bin"/><Relationship Id="rId4" Type="http://schemas.openxmlformats.org/officeDocument/2006/relationships/notesSlide" Target="../notesSlides/notesSlide66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5" Type="http://schemas.openxmlformats.org/officeDocument/2006/relationships/image" Target="../media/image353.png"/><Relationship Id="rId4" Type="http://schemas.openxmlformats.org/officeDocument/2006/relationships/image" Target="../media/image352.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5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20.xml"/><Relationship Id="rId5" Type="http://schemas.openxmlformats.org/officeDocument/2006/relationships/image" Target="../media/image356.png"/><Relationship Id="rId4" Type="http://schemas.openxmlformats.org/officeDocument/2006/relationships/image" Target="../media/image355.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 Id="rId4" Type="http://schemas.openxmlformats.org/officeDocument/2006/relationships/image" Target="../media/image357.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 Id="rId5" Type="http://schemas.openxmlformats.org/officeDocument/2006/relationships/image" Target="../media/image359.png"/><Relationship Id="rId4" Type="http://schemas.openxmlformats.org/officeDocument/2006/relationships/image" Target="../media/image358.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 Id="rId5" Type="http://schemas.openxmlformats.org/officeDocument/2006/relationships/image" Target="../media/image361.png"/><Relationship Id="rId4" Type="http://schemas.openxmlformats.org/officeDocument/2006/relationships/image" Target="../media/image360.png"/></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2.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 Id="rId4" Type="http://schemas.openxmlformats.org/officeDocument/2006/relationships/image" Target="../media/image36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4.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5.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8" Type="http://schemas.openxmlformats.org/officeDocument/2006/relationships/image" Target="../media/image367.wmf"/><Relationship Id="rId3" Type="http://schemas.openxmlformats.org/officeDocument/2006/relationships/slideLayout" Target="../slideLayouts/slideLayout2.xml"/><Relationship Id="rId7" Type="http://schemas.openxmlformats.org/officeDocument/2006/relationships/oleObject" Target="../embeddings/oleObject159.bin"/><Relationship Id="rId2" Type="http://schemas.openxmlformats.org/officeDocument/2006/relationships/tags" Target="../tags/tag733.xml"/><Relationship Id="rId1" Type="http://schemas.openxmlformats.org/officeDocument/2006/relationships/vmlDrawing" Target="../drawings/vmlDrawing56.vml"/><Relationship Id="rId6" Type="http://schemas.openxmlformats.org/officeDocument/2006/relationships/image" Target="../media/image366.wmf"/><Relationship Id="rId5" Type="http://schemas.openxmlformats.org/officeDocument/2006/relationships/oleObject" Target="../embeddings/oleObject158.bin"/><Relationship Id="rId10" Type="http://schemas.openxmlformats.org/officeDocument/2006/relationships/image" Target="../media/image368.wmf"/><Relationship Id="rId4" Type="http://schemas.openxmlformats.org/officeDocument/2006/relationships/notesSlide" Target="../notesSlides/notesSlide683.xml"/><Relationship Id="rId9" Type="http://schemas.openxmlformats.org/officeDocument/2006/relationships/oleObject" Target="../embeddings/oleObject160.bin"/></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8" Type="http://schemas.openxmlformats.org/officeDocument/2006/relationships/image" Target="../media/image370.wmf"/><Relationship Id="rId3" Type="http://schemas.openxmlformats.org/officeDocument/2006/relationships/slideLayout" Target="../slideLayouts/slideLayout2.xml"/><Relationship Id="rId7" Type="http://schemas.openxmlformats.org/officeDocument/2006/relationships/oleObject" Target="../embeddings/oleObject162.bin"/><Relationship Id="rId2" Type="http://schemas.openxmlformats.org/officeDocument/2006/relationships/tags" Target="../tags/tag735.xml"/><Relationship Id="rId1" Type="http://schemas.openxmlformats.org/officeDocument/2006/relationships/vmlDrawing" Target="../drawings/vmlDrawing57.vml"/><Relationship Id="rId6" Type="http://schemas.openxmlformats.org/officeDocument/2006/relationships/image" Target="../media/image369.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371.wmf"/><Relationship Id="rId4" Type="http://schemas.openxmlformats.org/officeDocument/2006/relationships/notesSlide" Target="../notesSlides/notesSlide685.xml"/><Relationship Id="rId9" Type="http://schemas.openxmlformats.org/officeDocument/2006/relationships/oleObject" Target="../embeddings/oleObject163.bin"/></Relationships>
</file>

<file path=ppt/slides/_rels/slide687.xml.rels><?xml version="1.0" encoding="UTF-8" standalone="yes"?>
<Relationships xmlns="http://schemas.openxmlformats.org/package/2006/relationships"><Relationship Id="rId8" Type="http://schemas.openxmlformats.org/officeDocument/2006/relationships/image" Target="../media/image373.wmf"/><Relationship Id="rId13" Type="http://schemas.openxmlformats.org/officeDocument/2006/relationships/oleObject" Target="../embeddings/oleObject169.bin"/><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74.wmf"/><Relationship Id="rId2" Type="http://schemas.openxmlformats.org/officeDocument/2006/relationships/tags" Target="../tags/tag736.xml"/><Relationship Id="rId16" Type="http://schemas.openxmlformats.org/officeDocument/2006/relationships/image" Target="../media/image376.wmf"/><Relationship Id="rId1" Type="http://schemas.openxmlformats.org/officeDocument/2006/relationships/vmlDrawing" Target="../drawings/vmlDrawing58.vml"/><Relationship Id="rId6" Type="http://schemas.openxmlformats.org/officeDocument/2006/relationships/image" Target="../media/image372.wmf"/><Relationship Id="rId11" Type="http://schemas.openxmlformats.org/officeDocument/2006/relationships/oleObject" Target="../embeddings/oleObject168.bin"/><Relationship Id="rId5" Type="http://schemas.openxmlformats.org/officeDocument/2006/relationships/oleObject" Target="../embeddings/oleObject165.bin"/><Relationship Id="rId15" Type="http://schemas.openxmlformats.org/officeDocument/2006/relationships/oleObject" Target="../embeddings/oleObject170.bin"/><Relationship Id="rId10" Type="http://schemas.openxmlformats.org/officeDocument/2006/relationships/image" Target="../media/image366.wmf"/><Relationship Id="rId4" Type="http://schemas.openxmlformats.org/officeDocument/2006/relationships/notesSlide" Target="../notesSlides/notesSlide686.xml"/><Relationship Id="rId9" Type="http://schemas.openxmlformats.org/officeDocument/2006/relationships/oleObject" Target="../embeddings/oleObject167.bin"/><Relationship Id="rId14" Type="http://schemas.openxmlformats.org/officeDocument/2006/relationships/image" Target="../media/image375.wmf"/></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 Id="rId4" Type="http://schemas.openxmlformats.org/officeDocument/2006/relationships/image" Target="../media/image377.png"/></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8.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4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82.jpeg"/></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5.xml"/><Relationship Id="rId1" Type="http://schemas.openxmlformats.org/officeDocument/2006/relationships/vmlDrawing" Target="../drawings/vmlDrawing59.vml"/><Relationship Id="rId6" Type="http://schemas.openxmlformats.org/officeDocument/2006/relationships/image" Target="../media/image383.wmf"/><Relationship Id="rId5" Type="http://schemas.openxmlformats.org/officeDocument/2006/relationships/oleObject" Target="../embeddings/oleObject171.bin"/><Relationship Id="rId4" Type="http://schemas.openxmlformats.org/officeDocument/2006/relationships/notesSlide" Target="../notesSlides/notesSlide695.xml"/></Relationships>
</file>

<file path=ppt/slides/_rels/slide69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8" Type="http://schemas.openxmlformats.org/officeDocument/2006/relationships/oleObject" Target="../embeddings/oleObject173.bin"/><Relationship Id="rId13" Type="http://schemas.openxmlformats.org/officeDocument/2006/relationships/image" Target="../media/image387.wmf"/><Relationship Id="rId3" Type="http://schemas.openxmlformats.org/officeDocument/2006/relationships/slideLayout" Target="../slideLayouts/slideLayout2.xml"/><Relationship Id="rId7" Type="http://schemas.openxmlformats.org/officeDocument/2006/relationships/image" Target="../media/image384.wmf"/><Relationship Id="rId12" Type="http://schemas.openxmlformats.org/officeDocument/2006/relationships/oleObject" Target="../embeddings/oleObject175.bin"/><Relationship Id="rId17" Type="http://schemas.openxmlformats.org/officeDocument/2006/relationships/image" Target="../media/image389.wmf"/><Relationship Id="rId2" Type="http://schemas.openxmlformats.org/officeDocument/2006/relationships/tags" Target="../tags/tag749.xml"/><Relationship Id="rId16" Type="http://schemas.openxmlformats.org/officeDocument/2006/relationships/oleObject" Target="../embeddings/oleObject177.bin"/><Relationship Id="rId1" Type="http://schemas.openxmlformats.org/officeDocument/2006/relationships/vmlDrawing" Target="../drawings/vmlDrawing60.vml"/><Relationship Id="rId6" Type="http://schemas.openxmlformats.org/officeDocument/2006/relationships/oleObject" Target="../embeddings/oleObject172.bin"/><Relationship Id="rId11" Type="http://schemas.openxmlformats.org/officeDocument/2006/relationships/image" Target="../media/image386.wmf"/><Relationship Id="rId5" Type="http://schemas.openxmlformats.org/officeDocument/2006/relationships/image" Target="../media/image390.png"/><Relationship Id="rId15" Type="http://schemas.openxmlformats.org/officeDocument/2006/relationships/image" Target="../media/image388.wmf"/><Relationship Id="rId10" Type="http://schemas.openxmlformats.org/officeDocument/2006/relationships/oleObject" Target="../embeddings/oleObject174.bin"/><Relationship Id="rId4" Type="http://schemas.openxmlformats.org/officeDocument/2006/relationships/notesSlide" Target="../notesSlides/notesSlide699.xml"/><Relationship Id="rId9" Type="http://schemas.openxmlformats.org/officeDocument/2006/relationships/image" Target="../media/image385.wmf"/><Relationship Id="rId14" Type="http://schemas.openxmlformats.org/officeDocument/2006/relationships/oleObject" Target="../embeddings/oleObject176.bin"/></Relationships>
</file>

<file path=ppt/slides/_rels/slide701.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slideLayout" Target="../slideLayouts/slideLayout2.xml"/><Relationship Id="rId7" Type="http://schemas.openxmlformats.org/officeDocument/2006/relationships/oleObject" Target="../embeddings/oleObject179.bin"/><Relationship Id="rId2" Type="http://schemas.openxmlformats.org/officeDocument/2006/relationships/tags" Target="../tags/tag750.xml"/><Relationship Id="rId1" Type="http://schemas.openxmlformats.org/officeDocument/2006/relationships/vmlDrawing" Target="../drawings/vmlDrawing61.vml"/><Relationship Id="rId6" Type="http://schemas.openxmlformats.org/officeDocument/2006/relationships/image" Target="../media/image387.wmf"/><Relationship Id="rId5" Type="http://schemas.openxmlformats.org/officeDocument/2006/relationships/oleObject" Target="../embeddings/oleObject178.bin"/><Relationship Id="rId10" Type="http://schemas.openxmlformats.org/officeDocument/2006/relationships/image" Target="../media/image391.wmf"/><Relationship Id="rId4" Type="http://schemas.openxmlformats.org/officeDocument/2006/relationships/notesSlide" Target="../notesSlides/notesSlide700.xml"/><Relationship Id="rId9" Type="http://schemas.openxmlformats.org/officeDocument/2006/relationships/oleObject" Target="../embeddings/oleObject180.bin"/></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2.xml"/><Relationship Id="rId1" Type="http://schemas.openxmlformats.org/officeDocument/2006/relationships/vmlDrawing" Target="../drawings/vmlDrawing62.vml"/><Relationship Id="rId6" Type="http://schemas.openxmlformats.org/officeDocument/2006/relationships/image" Target="../media/image392.wmf"/><Relationship Id="rId5" Type="http://schemas.openxmlformats.org/officeDocument/2006/relationships/oleObject" Target="../embeddings/oleObject181.bin"/><Relationship Id="rId4" Type="http://schemas.openxmlformats.org/officeDocument/2006/relationships/notesSlide" Target="../notesSlides/notesSlide702.xml"/></Relationships>
</file>

<file path=ppt/slides/_rels/slide7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3.xml"/><Relationship Id="rId1" Type="http://schemas.openxmlformats.org/officeDocument/2006/relationships/vmlDrawing" Target="../drawings/vmlDrawing63.vml"/><Relationship Id="rId6" Type="http://schemas.openxmlformats.org/officeDocument/2006/relationships/image" Target="../media/image393.wmf"/><Relationship Id="rId5" Type="http://schemas.openxmlformats.org/officeDocument/2006/relationships/oleObject" Target="../embeddings/oleObject182.bin"/><Relationship Id="rId4" Type="http://schemas.openxmlformats.org/officeDocument/2006/relationships/notesSlide" Target="../notesSlides/notesSlide70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55.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94.png"/></Relationships>
</file>

<file path=ppt/slides/_rels/slide709.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notesSlide" Target="../notesSlides/notesSlide708.xml"/><Relationship Id="rId7" Type="http://schemas.openxmlformats.org/officeDocument/2006/relationships/image" Target="../media/image398.png"/><Relationship Id="rId2" Type="http://schemas.openxmlformats.org/officeDocument/2006/relationships/slideLayout" Target="../slideLayouts/slideLayout2.xml"/><Relationship Id="rId1" Type="http://schemas.openxmlformats.org/officeDocument/2006/relationships/tags" Target="../tags/tag758.xml"/><Relationship Id="rId6" Type="http://schemas.openxmlformats.org/officeDocument/2006/relationships/image" Target="../media/image397.png"/><Relationship Id="rId5" Type="http://schemas.openxmlformats.org/officeDocument/2006/relationships/image" Target="../media/image396.png"/><Relationship Id="rId4" Type="http://schemas.openxmlformats.org/officeDocument/2006/relationships/image" Target="../media/image39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0.xml"/><Relationship Id="rId1" Type="http://schemas.openxmlformats.org/officeDocument/2006/relationships/vmlDrawing" Target="../drawings/vmlDrawing64.vml"/><Relationship Id="rId6" Type="http://schemas.openxmlformats.org/officeDocument/2006/relationships/image" Target="../media/image400.wmf"/><Relationship Id="rId5" Type="http://schemas.openxmlformats.org/officeDocument/2006/relationships/oleObject" Target="../embeddings/oleObject183.bin"/><Relationship Id="rId4" Type="http://schemas.openxmlformats.org/officeDocument/2006/relationships/notesSlide" Target="../notesSlides/notesSlide710.xml"/></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5" Type="http://schemas.openxmlformats.org/officeDocument/2006/relationships/image" Target="../media/image402.png"/><Relationship Id="rId4" Type="http://schemas.openxmlformats.org/officeDocument/2006/relationships/image" Target="../media/image401.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62.xml"/><Relationship Id="rId4" Type="http://schemas.openxmlformats.org/officeDocument/2006/relationships/image" Target="../media/image403.png"/></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 Id="rId5" Type="http://schemas.openxmlformats.org/officeDocument/2006/relationships/image" Target="../media/image405.png"/><Relationship Id="rId4" Type="http://schemas.openxmlformats.org/officeDocument/2006/relationships/image" Target="../media/image404.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406.png"/></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407.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 Id="rId4" Type="http://schemas.openxmlformats.org/officeDocument/2006/relationships/image" Target="../media/image40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5" Type="http://schemas.openxmlformats.org/officeDocument/2006/relationships/image" Target="../media/image410.png"/><Relationship Id="rId4" Type="http://schemas.openxmlformats.org/officeDocument/2006/relationships/image" Target="../media/image409.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1.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1.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8" Type="http://schemas.openxmlformats.org/officeDocument/2006/relationships/image" Target="../media/image415.wmf"/><Relationship Id="rId3" Type="http://schemas.openxmlformats.org/officeDocument/2006/relationships/slideLayout" Target="../slideLayouts/slideLayout2.xml"/><Relationship Id="rId7" Type="http://schemas.openxmlformats.org/officeDocument/2006/relationships/oleObject" Target="../embeddings/oleObject185.bin"/><Relationship Id="rId2" Type="http://schemas.openxmlformats.org/officeDocument/2006/relationships/tags" Target="../tags/tag779.xml"/><Relationship Id="rId1" Type="http://schemas.openxmlformats.org/officeDocument/2006/relationships/vmlDrawing" Target="../drawings/vmlDrawing65.vml"/><Relationship Id="rId6" Type="http://schemas.openxmlformats.org/officeDocument/2006/relationships/image" Target="../media/image414.wmf"/><Relationship Id="rId5" Type="http://schemas.openxmlformats.org/officeDocument/2006/relationships/oleObject" Target="../embeddings/oleObject184.bin"/><Relationship Id="rId10" Type="http://schemas.openxmlformats.org/officeDocument/2006/relationships/image" Target="../media/image416.wmf"/><Relationship Id="rId4" Type="http://schemas.openxmlformats.org/officeDocument/2006/relationships/notesSlide" Target="../notesSlides/notesSlide729.xml"/><Relationship Id="rId9" Type="http://schemas.openxmlformats.org/officeDocument/2006/relationships/oleObject" Target="../embeddings/oleObject186.bin"/></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8" Type="http://schemas.openxmlformats.org/officeDocument/2006/relationships/image" Target="../media/image418.wmf"/><Relationship Id="rId3" Type="http://schemas.openxmlformats.org/officeDocument/2006/relationships/slideLayout" Target="../slideLayouts/slideLayout2.xml"/><Relationship Id="rId7" Type="http://schemas.openxmlformats.org/officeDocument/2006/relationships/oleObject" Target="../embeddings/oleObject188.bin"/><Relationship Id="rId12" Type="http://schemas.openxmlformats.org/officeDocument/2006/relationships/image" Target="../media/image420.wmf"/><Relationship Id="rId2" Type="http://schemas.openxmlformats.org/officeDocument/2006/relationships/tags" Target="../tags/tag781.xml"/><Relationship Id="rId1" Type="http://schemas.openxmlformats.org/officeDocument/2006/relationships/vmlDrawing" Target="../drawings/vmlDrawing66.vml"/><Relationship Id="rId6" Type="http://schemas.openxmlformats.org/officeDocument/2006/relationships/image" Target="../media/image417.wmf"/><Relationship Id="rId11" Type="http://schemas.openxmlformats.org/officeDocument/2006/relationships/oleObject" Target="../embeddings/oleObject190.bin"/><Relationship Id="rId5" Type="http://schemas.openxmlformats.org/officeDocument/2006/relationships/oleObject" Target="../embeddings/oleObject187.bin"/><Relationship Id="rId10" Type="http://schemas.openxmlformats.org/officeDocument/2006/relationships/image" Target="../media/image419.wmf"/><Relationship Id="rId4" Type="http://schemas.openxmlformats.org/officeDocument/2006/relationships/notesSlide" Target="../notesSlides/notesSlide731.xml"/><Relationship Id="rId9" Type="http://schemas.openxmlformats.org/officeDocument/2006/relationships/oleObject" Target="../embeddings/oleObject189.bin"/></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 Id="rId4" Type="http://schemas.openxmlformats.org/officeDocument/2006/relationships/image" Target="../media/image421.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5" Type="http://schemas.openxmlformats.org/officeDocument/2006/relationships/image" Target="../media/image423.png"/><Relationship Id="rId4" Type="http://schemas.openxmlformats.org/officeDocument/2006/relationships/image" Target="../media/image422.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 Id="rId4" Type="http://schemas.openxmlformats.org/officeDocument/2006/relationships/image" Target="../media/image424.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25.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1.xml"/><Relationship Id="rId1" Type="http://schemas.openxmlformats.org/officeDocument/2006/relationships/tags" Target="../tags/tag787.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40.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42.xml.rels><?xml version="1.0" encoding="UTF-8" standalone="yes"?>
<Relationships xmlns="http://schemas.openxmlformats.org/package/2006/relationships"><Relationship Id="rId8" Type="http://schemas.openxmlformats.org/officeDocument/2006/relationships/image" Target="../media/image427.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791.xml"/><Relationship Id="rId1" Type="http://schemas.openxmlformats.org/officeDocument/2006/relationships/vmlDrawing" Target="../drawings/vmlDrawing67.vml"/><Relationship Id="rId6" Type="http://schemas.openxmlformats.org/officeDocument/2006/relationships/image" Target="../media/image426.wmf"/><Relationship Id="rId5" Type="http://schemas.openxmlformats.org/officeDocument/2006/relationships/oleObject" Target="../embeddings/oleObject191.bin"/><Relationship Id="rId10" Type="http://schemas.openxmlformats.org/officeDocument/2006/relationships/image" Target="../media/image428.wmf"/><Relationship Id="rId4" Type="http://schemas.openxmlformats.org/officeDocument/2006/relationships/notesSlide" Target="../notesSlides/notesSlide741.xml"/><Relationship Id="rId9" Type="http://schemas.openxmlformats.org/officeDocument/2006/relationships/oleObject" Target="../embeddings/oleObject193.bin"/></Relationships>
</file>

<file path=ppt/slides/_rels/slide743.xml.rels><?xml version="1.0" encoding="UTF-8" standalone="yes"?>
<Relationships xmlns="http://schemas.openxmlformats.org/package/2006/relationships"><Relationship Id="rId8" Type="http://schemas.openxmlformats.org/officeDocument/2006/relationships/image" Target="../media/image430.wmf"/><Relationship Id="rId3" Type="http://schemas.openxmlformats.org/officeDocument/2006/relationships/slideLayout" Target="../slideLayouts/slideLayout2.xml"/><Relationship Id="rId7" Type="http://schemas.openxmlformats.org/officeDocument/2006/relationships/oleObject" Target="../embeddings/oleObject195.bin"/><Relationship Id="rId2" Type="http://schemas.openxmlformats.org/officeDocument/2006/relationships/tags" Target="../tags/tag792.xml"/><Relationship Id="rId1" Type="http://schemas.openxmlformats.org/officeDocument/2006/relationships/vmlDrawing" Target="../drawings/vmlDrawing68.vml"/><Relationship Id="rId6" Type="http://schemas.openxmlformats.org/officeDocument/2006/relationships/image" Target="../media/image429.wmf"/><Relationship Id="rId5" Type="http://schemas.openxmlformats.org/officeDocument/2006/relationships/oleObject" Target="../embeddings/oleObject194.bin"/><Relationship Id="rId4" Type="http://schemas.openxmlformats.org/officeDocument/2006/relationships/notesSlide" Target="../notesSlides/notesSlide74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31.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32.png"/></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33.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1.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37.wmf"/><Relationship Id="rId2" Type="http://schemas.openxmlformats.org/officeDocument/2006/relationships/tags" Target="../tags/tag801.xml"/><Relationship Id="rId1" Type="http://schemas.openxmlformats.org/officeDocument/2006/relationships/vmlDrawing" Target="../drawings/vmlDrawing69.vml"/><Relationship Id="rId6" Type="http://schemas.openxmlformats.org/officeDocument/2006/relationships/image" Target="../media/image434.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436.wmf"/><Relationship Id="rId4" Type="http://schemas.openxmlformats.org/officeDocument/2006/relationships/notesSlide" Target="../notesSlides/notesSlide751.xml"/><Relationship Id="rId9" Type="http://schemas.openxmlformats.org/officeDocument/2006/relationships/oleObject" Target="../embeddings/oleObject198.bin"/></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4" Type="http://schemas.openxmlformats.org/officeDocument/2006/relationships/image" Target="../media/image431.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 Id="rId4" Type="http://schemas.openxmlformats.org/officeDocument/2006/relationships/image" Target="../media/image432.png"/></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38.png"/></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06.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61.xml.rels><?xml version="1.0" encoding="UTF-8" standalone="yes"?>
<Relationships xmlns="http://schemas.openxmlformats.org/package/2006/relationships"><Relationship Id="rId8" Type="http://schemas.openxmlformats.org/officeDocument/2006/relationships/image" Target="../media/image440.wmf"/><Relationship Id="rId3" Type="http://schemas.openxmlformats.org/officeDocument/2006/relationships/slideLayout" Target="../slideLayouts/slideLayout2.xml"/><Relationship Id="rId7" Type="http://schemas.openxmlformats.org/officeDocument/2006/relationships/oleObject" Target="../embeddings/oleObject201.bin"/><Relationship Id="rId2" Type="http://schemas.openxmlformats.org/officeDocument/2006/relationships/tags" Target="../tags/tag810.xml"/><Relationship Id="rId1" Type="http://schemas.openxmlformats.org/officeDocument/2006/relationships/vmlDrawing" Target="../drawings/vmlDrawing70.vml"/><Relationship Id="rId6" Type="http://schemas.openxmlformats.org/officeDocument/2006/relationships/image" Target="../media/image439.wmf"/><Relationship Id="rId5" Type="http://schemas.openxmlformats.org/officeDocument/2006/relationships/oleObject" Target="../embeddings/oleObject200.bin"/><Relationship Id="rId10" Type="http://schemas.openxmlformats.org/officeDocument/2006/relationships/image" Target="../media/image441.wmf"/><Relationship Id="rId4" Type="http://schemas.openxmlformats.org/officeDocument/2006/relationships/notesSlide" Target="../notesSlides/notesSlide760.xml"/><Relationship Id="rId9" Type="http://schemas.openxmlformats.org/officeDocument/2006/relationships/oleObject" Target="../embeddings/oleObject202.bin"/></Relationships>
</file>

<file path=ppt/slides/_rels/slide7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1.xml"/><Relationship Id="rId1" Type="http://schemas.openxmlformats.org/officeDocument/2006/relationships/vmlDrawing" Target="../drawings/vmlDrawing71.vml"/><Relationship Id="rId6" Type="http://schemas.openxmlformats.org/officeDocument/2006/relationships/image" Target="../media/image442.wmf"/><Relationship Id="rId5" Type="http://schemas.openxmlformats.org/officeDocument/2006/relationships/oleObject" Target="../embeddings/oleObject203.bin"/><Relationship Id="rId4" Type="http://schemas.openxmlformats.org/officeDocument/2006/relationships/notesSlide" Target="../notesSlides/notesSlide761.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12.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15.xml"/><Relationship Id="rId4" Type="http://schemas.openxmlformats.org/officeDocument/2006/relationships/image" Target="../media/image443.png"/></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 Id="rId4" Type="http://schemas.openxmlformats.org/officeDocument/2006/relationships/image" Target="../media/image444.png"/></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1.xml"/><Relationship Id="rId1" Type="http://schemas.openxmlformats.org/officeDocument/2006/relationships/tags" Target="../tags/tag817.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1.xml"/><Relationship Id="rId1" Type="http://schemas.openxmlformats.org/officeDocument/2006/relationships/vmlDrawing" Target="../drawings/vmlDrawing72.vml"/><Relationship Id="rId6" Type="http://schemas.openxmlformats.org/officeDocument/2006/relationships/image" Target="../media/image445.wmf"/><Relationship Id="rId5" Type="http://schemas.openxmlformats.org/officeDocument/2006/relationships/oleObject" Target="../embeddings/oleObject204.bin"/><Relationship Id="rId4" Type="http://schemas.openxmlformats.org/officeDocument/2006/relationships/notesSlide" Target="../notesSlides/notesSlide771.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46.pn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7.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25.xml"/><Relationship Id="rId4" Type="http://schemas.openxmlformats.org/officeDocument/2006/relationships/image" Target="../media/image448.png"/></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1.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6.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9.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50.png"/></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1.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37.xml"/></Relationships>
</file>

<file path=ppt/slides/_rels/slide789.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slideLayout" Target="../slideLayouts/slideLayout2.xml"/><Relationship Id="rId7" Type="http://schemas.openxmlformats.org/officeDocument/2006/relationships/oleObject" Target="../embeddings/oleObject206.bin"/><Relationship Id="rId12" Type="http://schemas.openxmlformats.org/officeDocument/2006/relationships/image" Target="../media/image454.wmf"/><Relationship Id="rId2" Type="http://schemas.openxmlformats.org/officeDocument/2006/relationships/tags" Target="../tags/tag838.xml"/><Relationship Id="rId1" Type="http://schemas.openxmlformats.org/officeDocument/2006/relationships/vmlDrawing" Target="../drawings/vmlDrawing73.vml"/><Relationship Id="rId6" Type="http://schemas.openxmlformats.org/officeDocument/2006/relationships/image" Target="../media/image451.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453.wmf"/><Relationship Id="rId4" Type="http://schemas.openxmlformats.org/officeDocument/2006/relationships/notesSlide" Target="../notesSlides/notesSlide788.xml"/><Relationship Id="rId9" Type="http://schemas.openxmlformats.org/officeDocument/2006/relationships/oleObject" Target="../embeddings/oleObject207.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5.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56.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57.png"/></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8" Type="http://schemas.openxmlformats.org/officeDocument/2006/relationships/image" Target="../media/image459.wmf"/><Relationship Id="rId13" Type="http://schemas.openxmlformats.org/officeDocument/2006/relationships/oleObject" Target="../embeddings/oleObject213.bin"/><Relationship Id="rId18" Type="http://schemas.openxmlformats.org/officeDocument/2006/relationships/image" Target="../media/image464.wmf"/><Relationship Id="rId3" Type="http://schemas.openxmlformats.org/officeDocument/2006/relationships/slideLayout" Target="../slideLayouts/slideLayout2.xml"/><Relationship Id="rId7" Type="http://schemas.openxmlformats.org/officeDocument/2006/relationships/oleObject" Target="../embeddings/oleObject210.bin"/><Relationship Id="rId12" Type="http://schemas.openxmlformats.org/officeDocument/2006/relationships/image" Target="../media/image461.wmf"/><Relationship Id="rId17" Type="http://schemas.openxmlformats.org/officeDocument/2006/relationships/oleObject" Target="../embeddings/oleObject215.bin"/><Relationship Id="rId2" Type="http://schemas.openxmlformats.org/officeDocument/2006/relationships/tags" Target="../tags/tag845.xml"/><Relationship Id="rId16" Type="http://schemas.openxmlformats.org/officeDocument/2006/relationships/image" Target="../media/image463.wmf"/><Relationship Id="rId20" Type="http://schemas.openxmlformats.org/officeDocument/2006/relationships/image" Target="../media/image465.wmf"/><Relationship Id="rId1" Type="http://schemas.openxmlformats.org/officeDocument/2006/relationships/vmlDrawing" Target="../drawings/vmlDrawing74.vml"/><Relationship Id="rId6" Type="http://schemas.openxmlformats.org/officeDocument/2006/relationships/image" Target="../media/image458.wmf"/><Relationship Id="rId11" Type="http://schemas.openxmlformats.org/officeDocument/2006/relationships/oleObject" Target="../embeddings/oleObject212.bin"/><Relationship Id="rId5" Type="http://schemas.openxmlformats.org/officeDocument/2006/relationships/oleObject" Target="../embeddings/oleObject209.bin"/><Relationship Id="rId15" Type="http://schemas.openxmlformats.org/officeDocument/2006/relationships/oleObject" Target="../embeddings/oleObject214.bin"/><Relationship Id="rId10" Type="http://schemas.openxmlformats.org/officeDocument/2006/relationships/image" Target="../media/image460.wmf"/><Relationship Id="rId19" Type="http://schemas.openxmlformats.org/officeDocument/2006/relationships/oleObject" Target="../embeddings/oleObject216.bin"/><Relationship Id="rId4" Type="http://schemas.openxmlformats.org/officeDocument/2006/relationships/notesSlide" Target="../notesSlides/notesSlide795.xml"/><Relationship Id="rId9" Type="http://schemas.openxmlformats.org/officeDocument/2006/relationships/oleObject" Target="../embeddings/oleObject211.bin"/><Relationship Id="rId14" Type="http://schemas.openxmlformats.org/officeDocument/2006/relationships/image" Target="../media/image462.wmf"/></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66.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6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49.xml"/><Relationship Id="rId4" Type="http://schemas.openxmlformats.org/officeDocument/2006/relationships/image" Target="../media/image468.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1.xml"/><Relationship Id="rId1" Type="http://schemas.openxmlformats.org/officeDocument/2006/relationships/tags" Target="../tags/tag850.xml"/></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8" Type="http://schemas.openxmlformats.org/officeDocument/2006/relationships/image" Target="../media/image470.wmf"/><Relationship Id="rId3" Type="http://schemas.openxmlformats.org/officeDocument/2006/relationships/slideLayout" Target="../slideLayouts/slideLayout2.xml"/><Relationship Id="rId7" Type="http://schemas.openxmlformats.org/officeDocument/2006/relationships/oleObject" Target="../embeddings/oleObject218.bin"/><Relationship Id="rId2" Type="http://schemas.openxmlformats.org/officeDocument/2006/relationships/tags" Target="../tags/tag854.xml"/><Relationship Id="rId1" Type="http://schemas.openxmlformats.org/officeDocument/2006/relationships/vmlDrawing" Target="../drawings/vmlDrawing75.vml"/><Relationship Id="rId6" Type="http://schemas.openxmlformats.org/officeDocument/2006/relationships/image" Target="../media/image469.wmf"/><Relationship Id="rId5" Type="http://schemas.openxmlformats.org/officeDocument/2006/relationships/oleObject" Target="../embeddings/oleObject217.bin"/><Relationship Id="rId10" Type="http://schemas.openxmlformats.org/officeDocument/2006/relationships/image" Target="../media/image471.wmf"/><Relationship Id="rId4" Type="http://schemas.openxmlformats.org/officeDocument/2006/relationships/notesSlide" Target="../notesSlides/notesSlide804.xml"/><Relationship Id="rId9" Type="http://schemas.openxmlformats.org/officeDocument/2006/relationships/oleObject" Target="../embeddings/oleObject219.bin"/></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 Id="rId5" Type="http://schemas.openxmlformats.org/officeDocument/2006/relationships/image" Target="../media/image473.png"/><Relationship Id="rId4" Type="http://schemas.openxmlformats.org/officeDocument/2006/relationships/image" Target="../media/image472.png"/></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858.xml"/><Relationship Id="rId4" Type="http://schemas.openxmlformats.org/officeDocument/2006/relationships/image" Target="../media/image47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859.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3.png"/><Relationship Id="rId4" Type="http://schemas.openxmlformats.org/officeDocument/2006/relationships/image" Target="../media/image472.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862.xml"/><Relationship Id="rId4" Type="http://schemas.openxmlformats.org/officeDocument/2006/relationships/image" Target="../media/image475.png"/></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1.xml"/><Relationship Id="rId1" Type="http://schemas.openxmlformats.org/officeDocument/2006/relationships/tags" Target="../tags/tag863.xml"/></Relationships>
</file>

<file path=ppt/slides/_rels/slide8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4.xml"/><Relationship Id="rId1" Type="http://schemas.openxmlformats.org/officeDocument/2006/relationships/vmlDrawing" Target="../drawings/vmlDrawing76.vml"/><Relationship Id="rId6" Type="http://schemas.openxmlformats.org/officeDocument/2006/relationships/image" Target="../media/image476.wmf"/><Relationship Id="rId5" Type="http://schemas.openxmlformats.org/officeDocument/2006/relationships/oleObject" Target="../embeddings/oleObject220.bin"/><Relationship Id="rId4" Type="http://schemas.openxmlformats.org/officeDocument/2006/relationships/notesSlide" Target="../notesSlides/notesSlide814.xml"/></Relationships>
</file>

<file path=ppt/slides/_rels/slide8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5.xml"/><Relationship Id="rId1" Type="http://schemas.openxmlformats.org/officeDocument/2006/relationships/vmlDrawing" Target="../drawings/vmlDrawing77.vml"/><Relationship Id="rId6" Type="http://schemas.openxmlformats.org/officeDocument/2006/relationships/image" Target="../media/image339.wmf"/><Relationship Id="rId5" Type="http://schemas.openxmlformats.org/officeDocument/2006/relationships/oleObject" Target="../embeddings/oleObject221.bin"/><Relationship Id="rId4" Type="http://schemas.openxmlformats.org/officeDocument/2006/relationships/notesSlide" Target="../notesSlides/notesSlide815.xml"/></Relationships>
</file>

<file path=ppt/slides/_rels/slide817.xml.rels><?xml version="1.0" encoding="UTF-8" standalone="yes"?>
<Relationships xmlns="http://schemas.openxmlformats.org/package/2006/relationships"><Relationship Id="rId8" Type="http://schemas.openxmlformats.org/officeDocument/2006/relationships/image" Target="../media/image478.wmf"/><Relationship Id="rId3" Type="http://schemas.openxmlformats.org/officeDocument/2006/relationships/slideLayout" Target="../slideLayouts/slideLayout2.xml"/><Relationship Id="rId7" Type="http://schemas.openxmlformats.org/officeDocument/2006/relationships/oleObject" Target="../embeddings/oleObject223.bin"/><Relationship Id="rId2" Type="http://schemas.openxmlformats.org/officeDocument/2006/relationships/tags" Target="../tags/tag866.xml"/><Relationship Id="rId1" Type="http://schemas.openxmlformats.org/officeDocument/2006/relationships/vmlDrawing" Target="../drawings/vmlDrawing78.vml"/><Relationship Id="rId6" Type="http://schemas.openxmlformats.org/officeDocument/2006/relationships/image" Target="../media/image477.wmf"/><Relationship Id="rId5" Type="http://schemas.openxmlformats.org/officeDocument/2006/relationships/oleObject" Target="../embeddings/oleObject222.bin"/><Relationship Id="rId10" Type="http://schemas.openxmlformats.org/officeDocument/2006/relationships/image" Target="../media/image479.wmf"/><Relationship Id="rId4" Type="http://schemas.openxmlformats.org/officeDocument/2006/relationships/notesSlide" Target="../notesSlides/notesSlide816.xml"/><Relationship Id="rId9" Type="http://schemas.openxmlformats.org/officeDocument/2006/relationships/oleObject" Target="../embeddings/oleObject224.bin"/></Relationships>
</file>

<file path=ppt/slides/_rels/slide818.xml.rels><?xml version="1.0" encoding="UTF-8" standalone="yes"?>
<Relationships xmlns="http://schemas.openxmlformats.org/package/2006/relationships"><Relationship Id="rId8" Type="http://schemas.openxmlformats.org/officeDocument/2006/relationships/image" Target="../media/image481.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867.xml"/><Relationship Id="rId1" Type="http://schemas.openxmlformats.org/officeDocument/2006/relationships/vmlDrawing" Target="../drawings/vmlDrawing79.vml"/><Relationship Id="rId6" Type="http://schemas.openxmlformats.org/officeDocument/2006/relationships/image" Target="../media/image480.wmf"/><Relationship Id="rId5" Type="http://schemas.openxmlformats.org/officeDocument/2006/relationships/oleObject" Target="../embeddings/oleObject225.bin"/><Relationship Id="rId4" Type="http://schemas.openxmlformats.org/officeDocument/2006/relationships/notesSlide" Target="../notesSlides/notesSlide817.xml"/></Relationships>
</file>

<file path=ppt/slides/_rels/slide819.xml.rels><?xml version="1.0" encoding="UTF-8" standalone="yes"?>
<Relationships xmlns="http://schemas.openxmlformats.org/package/2006/relationships"><Relationship Id="rId8" Type="http://schemas.openxmlformats.org/officeDocument/2006/relationships/image" Target="../media/image483.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868.xml"/><Relationship Id="rId1" Type="http://schemas.openxmlformats.org/officeDocument/2006/relationships/vmlDrawing" Target="../drawings/vmlDrawing80.vml"/><Relationship Id="rId6" Type="http://schemas.openxmlformats.org/officeDocument/2006/relationships/image" Target="../media/image482.wmf"/><Relationship Id="rId5" Type="http://schemas.openxmlformats.org/officeDocument/2006/relationships/oleObject" Target="../embeddings/oleObject227.bin"/><Relationship Id="rId4" Type="http://schemas.openxmlformats.org/officeDocument/2006/relationships/notesSlide" Target="../notesSlides/notesSlide81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8" Type="http://schemas.openxmlformats.org/officeDocument/2006/relationships/image" Target="../media/image485.wmf"/><Relationship Id="rId13" Type="http://schemas.openxmlformats.org/officeDocument/2006/relationships/oleObject" Target="../embeddings/oleObject233.bin"/><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87.wmf"/><Relationship Id="rId2" Type="http://schemas.openxmlformats.org/officeDocument/2006/relationships/tags" Target="../tags/tag869.xml"/><Relationship Id="rId1" Type="http://schemas.openxmlformats.org/officeDocument/2006/relationships/vmlDrawing" Target="../drawings/vmlDrawing81.vml"/><Relationship Id="rId6" Type="http://schemas.openxmlformats.org/officeDocument/2006/relationships/image" Target="../media/image484.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486.wmf"/><Relationship Id="rId4" Type="http://schemas.openxmlformats.org/officeDocument/2006/relationships/notesSlide" Target="../notesSlides/notesSlide819.xml"/><Relationship Id="rId9" Type="http://schemas.openxmlformats.org/officeDocument/2006/relationships/oleObject" Target="../embeddings/oleObject231.bin"/><Relationship Id="rId14" Type="http://schemas.openxmlformats.org/officeDocument/2006/relationships/image" Target="../media/image488.wmf"/></Relationships>
</file>

<file path=ppt/slides/_rels/slide821.x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870.xml"/><Relationship Id="rId1" Type="http://schemas.openxmlformats.org/officeDocument/2006/relationships/vmlDrawing" Target="../drawings/vmlDrawing82.vml"/><Relationship Id="rId6" Type="http://schemas.openxmlformats.org/officeDocument/2006/relationships/image" Target="../media/image489.wmf"/><Relationship Id="rId5" Type="http://schemas.openxmlformats.org/officeDocument/2006/relationships/oleObject" Target="../embeddings/oleObject234.bin"/><Relationship Id="rId4" Type="http://schemas.openxmlformats.org/officeDocument/2006/relationships/notesSlide" Target="../notesSlides/notesSlide820.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9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5" Type="http://schemas.openxmlformats.org/officeDocument/2006/relationships/image" Target="../media/image493.png"/><Relationship Id="rId4" Type="http://schemas.openxmlformats.org/officeDocument/2006/relationships/image" Target="../media/image49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5" Type="http://schemas.openxmlformats.org/officeDocument/2006/relationships/image" Target="../media/image495.png"/><Relationship Id="rId4" Type="http://schemas.openxmlformats.org/officeDocument/2006/relationships/image" Target="../media/image494.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 Id="rId4" Type="http://schemas.openxmlformats.org/officeDocument/2006/relationships/image" Target="../media/image496.png"/></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97.jpe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1.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1.xml"/><Relationship Id="rId1" Type="http://schemas.openxmlformats.org/officeDocument/2006/relationships/tags" Target="../tags/tag882.xml"/></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98.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4" Type="http://schemas.openxmlformats.org/officeDocument/2006/relationships/image" Target="../media/image499.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2.xml"/><Relationship Id="rId1" Type="http://schemas.openxmlformats.org/officeDocument/2006/relationships/vmlDrawing" Target="../drawings/vmlDrawing83.vml"/><Relationship Id="rId6" Type="http://schemas.openxmlformats.org/officeDocument/2006/relationships/image" Target="../media/image500.wmf"/><Relationship Id="rId5" Type="http://schemas.openxmlformats.org/officeDocument/2006/relationships/oleObject" Target="../embeddings/oleObject236.bin"/><Relationship Id="rId4" Type="http://schemas.openxmlformats.org/officeDocument/2006/relationships/notesSlide" Target="../notesSlides/notesSlide84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501.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5" Type="http://schemas.openxmlformats.org/officeDocument/2006/relationships/image" Target="../media/image503.png"/><Relationship Id="rId4" Type="http://schemas.openxmlformats.org/officeDocument/2006/relationships/image" Target="../media/image502.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898.xml"/><Relationship Id="rId5" Type="http://schemas.openxmlformats.org/officeDocument/2006/relationships/image" Target="../media/image505.png"/><Relationship Id="rId4" Type="http://schemas.openxmlformats.org/officeDocument/2006/relationships/image" Target="../media/image50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 Id="rId5" Type="http://schemas.openxmlformats.org/officeDocument/2006/relationships/image" Target="../media/image507.png"/><Relationship Id="rId4" Type="http://schemas.openxmlformats.org/officeDocument/2006/relationships/image" Target="../media/image506.emf"/></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 Id="rId5" Type="http://schemas.openxmlformats.org/officeDocument/2006/relationships/image" Target="../media/image509.png"/><Relationship Id="rId4" Type="http://schemas.openxmlformats.org/officeDocument/2006/relationships/image" Target="../media/image508.emf"/></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5" Type="http://schemas.openxmlformats.org/officeDocument/2006/relationships/image" Target="../media/image511.png"/><Relationship Id="rId4" Type="http://schemas.openxmlformats.org/officeDocument/2006/relationships/image" Target="../media/image510.emf"/></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7" Type="http://schemas.openxmlformats.org/officeDocument/2006/relationships/image" Target="../media/image515.png"/><Relationship Id="rId2" Type="http://schemas.openxmlformats.org/officeDocument/2006/relationships/slideLayout" Target="../slideLayouts/slideLayout2.xml"/><Relationship Id="rId1" Type="http://schemas.openxmlformats.org/officeDocument/2006/relationships/tags" Target="../tags/tag904.xml"/><Relationship Id="rId6" Type="http://schemas.openxmlformats.org/officeDocument/2006/relationships/image" Target="../media/image514.emf"/><Relationship Id="rId5" Type="http://schemas.openxmlformats.org/officeDocument/2006/relationships/image" Target="../media/image513.png"/><Relationship Id="rId4" Type="http://schemas.openxmlformats.org/officeDocument/2006/relationships/image" Target="../media/image512.emf"/></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5" Type="http://schemas.openxmlformats.org/officeDocument/2006/relationships/image" Target="../media/image517.png"/><Relationship Id="rId4" Type="http://schemas.openxmlformats.org/officeDocument/2006/relationships/image" Target="../media/image516.emf"/></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 Id="rId5" Type="http://schemas.openxmlformats.org/officeDocument/2006/relationships/image" Target="../media/image519.png"/><Relationship Id="rId4" Type="http://schemas.openxmlformats.org/officeDocument/2006/relationships/image" Target="../media/image518.emf"/></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1.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64.xml.rels><?xml version="1.0" encoding="UTF-8" standalone="yes"?>
<Relationships xmlns="http://schemas.openxmlformats.org/package/2006/relationships"><Relationship Id="rId8" Type="http://schemas.openxmlformats.org/officeDocument/2006/relationships/image" Target="../media/image521.wmf"/><Relationship Id="rId3" Type="http://schemas.openxmlformats.org/officeDocument/2006/relationships/slideLayout" Target="../slideLayouts/slideLayout2.xml"/><Relationship Id="rId7" Type="http://schemas.openxmlformats.org/officeDocument/2006/relationships/oleObject" Target="../embeddings/oleObject238.bin"/><Relationship Id="rId2" Type="http://schemas.openxmlformats.org/officeDocument/2006/relationships/tags" Target="../tags/tag913.xml"/><Relationship Id="rId1" Type="http://schemas.openxmlformats.org/officeDocument/2006/relationships/vmlDrawing" Target="../drawings/vmlDrawing84.vml"/><Relationship Id="rId6" Type="http://schemas.openxmlformats.org/officeDocument/2006/relationships/image" Target="../media/image520.wmf"/><Relationship Id="rId5" Type="http://schemas.openxmlformats.org/officeDocument/2006/relationships/oleObject" Target="../embeddings/oleObject237.bin"/><Relationship Id="rId4" Type="http://schemas.openxmlformats.org/officeDocument/2006/relationships/notesSlide" Target="../notesSlides/notesSlide863.xml"/></Relationships>
</file>

<file path=ppt/slides/_rels/slide865.x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slideLayout" Target="../slideLayouts/slideLayout2.xml"/><Relationship Id="rId7" Type="http://schemas.openxmlformats.org/officeDocument/2006/relationships/oleObject" Target="../embeddings/oleObject240.bin"/><Relationship Id="rId12" Type="http://schemas.openxmlformats.org/officeDocument/2006/relationships/image" Target="../media/image525.wmf"/><Relationship Id="rId2" Type="http://schemas.openxmlformats.org/officeDocument/2006/relationships/tags" Target="../tags/tag914.xml"/><Relationship Id="rId1" Type="http://schemas.openxmlformats.org/officeDocument/2006/relationships/vmlDrawing" Target="../drawings/vmlDrawing85.vml"/><Relationship Id="rId6" Type="http://schemas.openxmlformats.org/officeDocument/2006/relationships/image" Target="../media/image522.wmf"/><Relationship Id="rId11" Type="http://schemas.openxmlformats.org/officeDocument/2006/relationships/oleObject" Target="../embeddings/oleObject242.bin"/><Relationship Id="rId5" Type="http://schemas.openxmlformats.org/officeDocument/2006/relationships/oleObject" Target="../embeddings/oleObject239.bin"/><Relationship Id="rId10" Type="http://schemas.openxmlformats.org/officeDocument/2006/relationships/image" Target="../media/image524.wmf"/><Relationship Id="rId4" Type="http://schemas.openxmlformats.org/officeDocument/2006/relationships/notesSlide" Target="../notesSlides/notesSlide864.xml"/><Relationship Id="rId9" Type="http://schemas.openxmlformats.org/officeDocument/2006/relationships/oleObject" Target="../embeddings/oleObject241.bin"/></Relationships>
</file>

<file path=ppt/slides/_rels/slide866.xml.rels><?xml version="1.0" encoding="UTF-8" standalone="yes"?>
<Relationships xmlns="http://schemas.openxmlformats.org/package/2006/relationships"><Relationship Id="rId8" Type="http://schemas.openxmlformats.org/officeDocument/2006/relationships/image" Target="../media/image526.wmf"/><Relationship Id="rId3" Type="http://schemas.openxmlformats.org/officeDocument/2006/relationships/slideLayout" Target="../slideLayouts/slideLayout2.xml"/><Relationship Id="rId7" Type="http://schemas.openxmlformats.org/officeDocument/2006/relationships/oleObject" Target="../embeddings/oleObject243.bin"/><Relationship Id="rId12" Type="http://schemas.openxmlformats.org/officeDocument/2006/relationships/image" Target="../media/image528.wmf"/><Relationship Id="rId2" Type="http://schemas.openxmlformats.org/officeDocument/2006/relationships/tags" Target="../tags/tag915.xml"/><Relationship Id="rId1" Type="http://schemas.openxmlformats.org/officeDocument/2006/relationships/vmlDrawing" Target="../drawings/vmlDrawing86.vml"/><Relationship Id="rId6" Type="http://schemas.openxmlformats.org/officeDocument/2006/relationships/image" Target="../media/image530.png"/><Relationship Id="rId11" Type="http://schemas.openxmlformats.org/officeDocument/2006/relationships/oleObject" Target="../embeddings/oleObject245.bin"/><Relationship Id="rId5" Type="http://schemas.openxmlformats.org/officeDocument/2006/relationships/image" Target="../media/image529.emf"/><Relationship Id="rId10" Type="http://schemas.openxmlformats.org/officeDocument/2006/relationships/image" Target="../media/image527.wmf"/><Relationship Id="rId4" Type="http://schemas.openxmlformats.org/officeDocument/2006/relationships/notesSlide" Target="../notesSlides/notesSlide865.xml"/><Relationship Id="rId9" Type="http://schemas.openxmlformats.org/officeDocument/2006/relationships/oleObject" Target="../embeddings/oleObject244.bin"/></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7.xml"/><Relationship Id="rId1" Type="http://schemas.openxmlformats.org/officeDocument/2006/relationships/vmlDrawing" Target="../drawings/vmlDrawing87.vml"/><Relationship Id="rId6" Type="http://schemas.openxmlformats.org/officeDocument/2006/relationships/image" Target="../media/image531.wmf"/><Relationship Id="rId5" Type="http://schemas.openxmlformats.org/officeDocument/2006/relationships/oleObject" Target="../embeddings/oleObject246.bin"/><Relationship Id="rId4" Type="http://schemas.openxmlformats.org/officeDocument/2006/relationships/notesSlide" Target="../notesSlides/notesSlide867.xml"/></Relationships>
</file>

<file path=ppt/slides/_rels/slide8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8.xml"/><Relationship Id="rId1" Type="http://schemas.openxmlformats.org/officeDocument/2006/relationships/vmlDrawing" Target="../drawings/vmlDrawing88.vml"/><Relationship Id="rId6" Type="http://schemas.openxmlformats.org/officeDocument/2006/relationships/image" Target="../media/image532.wmf"/><Relationship Id="rId5" Type="http://schemas.openxmlformats.org/officeDocument/2006/relationships/oleObject" Target="../embeddings/oleObject247.bin"/><Relationship Id="rId4" Type="http://schemas.openxmlformats.org/officeDocument/2006/relationships/notesSlide" Target="../notesSlides/notesSlide86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 Id="rId5" Type="http://schemas.openxmlformats.org/officeDocument/2006/relationships/image" Target="../media/image534.png"/><Relationship Id="rId4" Type="http://schemas.openxmlformats.org/officeDocument/2006/relationships/image" Target="../media/image533.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 Id="rId4" Type="http://schemas.openxmlformats.org/officeDocument/2006/relationships/image" Target="../media/image535.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37.png"/><Relationship Id="rId4" Type="http://schemas.openxmlformats.org/officeDocument/2006/relationships/image" Target="../media/image536.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925.xml"/><Relationship Id="rId4" Type="http://schemas.openxmlformats.org/officeDocument/2006/relationships/image" Target="../media/image538.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538.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 Id="rId4" Type="http://schemas.openxmlformats.org/officeDocument/2006/relationships/image" Target="../media/image539.png"/></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 Id="rId4" Type="http://schemas.openxmlformats.org/officeDocument/2006/relationships/image" Target="../media/image54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41.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4" Type="http://schemas.openxmlformats.org/officeDocument/2006/relationships/image" Target="../media/image542.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 Id="rId4" Type="http://schemas.openxmlformats.org/officeDocument/2006/relationships/image" Target="../media/image543.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4" Type="http://schemas.openxmlformats.org/officeDocument/2006/relationships/image" Target="../media/image544.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 Id="rId4" Type="http://schemas.openxmlformats.org/officeDocument/2006/relationships/image" Target="../media/image545.png"/></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54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 Id="rId5" Type="http://schemas.openxmlformats.org/officeDocument/2006/relationships/image" Target="../media/image548.png"/><Relationship Id="rId4" Type="http://schemas.openxmlformats.org/officeDocument/2006/relationships/image" Target="../media/image547.png"/></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5" Type="http://schemas.openxmlformats.org/officeDocument/2006/relationships/image" Target="../media/image550.png"/><Relationship Id="rId4" Type="http://schemas.openxmlformats.org/officeDocument/2006/relationships/image" Target="../media/image549.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1.xml"/><Relationship Id="rId1" Type="http://schemas.openxmlformats.org/officeDocument/2006/relationships/tags" Target="../tags/tag944.xml"/></Relationships>
</file>

<file path=ppt/slides/_rels/slide896.xml.rels><?xml version="1.0" encoding="UTF-8" standalone="yes"?>
<Relationships xmlns="http://schemas.openxmlformats.org/package/2006/relationships"><Relationship Id="rId8" Type="http://schemas.openxmlformats.org/officeDocument/2006/relationships/image" Target="../media/image552.wmf"/><Relationship Id="rId3" Type="http://schemas.openxmlformats.org/officeDocument/2006/relationships/slideLayout" Target="../slideLayouts/slideLayout2.xml"/><Relationship Id="rId7" Type="http://schemas.openxmlformats.org/officeDocument/2006/relationships/oleObject" Target="../embeddings/oleObject249.bin"/><Relationship Id="rId2" Type="http://schemas.openxmlformats.org/officeDocument/2006/relationships/tags" Target="../tags/tag945.xml"/><Relationship Id="rId1" Type="http://schemas.openxmlformats.org/officeDocument/2006/relationships/vmlDrawing" Target="../drawings/vmlDrawing89.vml"/><Relationship Id="rId6" Type="http://schemas.openxmlformats.org/officeDocument/2006/relationships/image" Target="../media/image551.wmf"/><Relationship Id="rId5" Type="http://schemas.openxmlformats.org/officeDocument/2006/relationships/oleObject" Target="../embeddings/oleObject248.bin"/><Relationship Id="rId4" Type="http://schemas.openxmlformats.org/officeDocument/2006/relationships/notesSlide" Target="../notesSlides/notesSlide895.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949.xml"/><Relationship Id="rId5" Type="http://schemas.openxmlformats.org/officeDocument/2006/relationships/image" Target="../media/image554.png"/><Relationship Id="rId4" Type="http://schemas.openxmlformats.org/officeDocument/2006/relationships/image" Target="../media/image553.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 Id="rId6" Type="http://schemas.openxmlformats.org/officeDocument/2006/relationships/image" Target="../media/image557.png"/><Relationship Id="rId5" Type="http://schemas.openxmlformats.org/officeDocument/2006/relationships/image" Target="../media/image556.png"/><Relationship Id="rId4" Type="http://schemas.openxmlformats.org/officeDocument/2006/relationships/image" Target="../media/image555.png"/></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951.xml"/><Relationship Id="rId6" Type="http://schemas.openxmlformats.org/officeDocument/2006/relationships/image" Target="../media/image560.png"/><Relationship Id="rId5" Type="http://schemas.openxmlformats.org/officeDocument/2006/relationships/image" Target="../media/image559.png"/><Relationship Id="rId4" Type="http://schemas.openxmlformats.org/officeDocument/2006/relationships/image" Target="../media/image558.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 Id="rId5" Type="http://schemas.openxmlformats.org/officeDocument/2006/relationships/image" Target="../media/image562.png"/><Relationship Id="rId4" Type="http://schemas.openxmlformats.org/officeDocument/2006/relationships/image" Target="../media/image561.png"/></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5.xml"/><Relationship Id="rId1" Type="http://schemas.openxmlformats.org/officeDocument/2006/relationships/vmlDrawing" Target="../drawings/vmlDrawing90.vml"/><Relationship Id="rId6" Type="http://schemas.openxmlformats.org/officeDocument/2006/relationships/image" Target="../media/image563.wmf"/><Relationship Id="rId5" Type="http://schemas.openxmlformats.org/officeDocument/2006/relationships/oleObject" Target="../embeddings/oleObject250.bin"/><Relationship Id="rId4" Type="http://schemas.openxmlformats.org/officeDocument/2006/relationships/notesSlide" Target="../notesSlides/notesSlide90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6" Type="http://schemas.openxmlformats.org/officeDocument/2006/relationships/image" Target="../media/image566.png"/><Relationship Id="rId5" Type="http://schemas.openxmlformats.org/officeDocument/2006/relationships/image" Target="../media/image565.png"/><Relationship Id="rId4" Type="http://schemas.openxmlformats.org/officeDocument/2006/relationships/image" Target="../media/image5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567.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567.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52.bin"/><Relationship Id="rId2" Type="http://schemas.openxmlformats.org/officeDocument/2006/relationships/tags" Target="../tags/tag962.xml"/><Relationship Id="rId1" Type="http://schemas.openxmlformats.org/officeDocument/2006/relationships/vmlDrawing" Target="../drawings/vmlDrawing91.vml"/><Relationship Id="rId6" Type="http://schemas.openxmlformats.org/officeDocument/2006/relationships/image" Target="../media/image568.wmf"/><Relationship Id="rId5" Type="http://schemas.openxmlformats.org/officeDocument/2006/relationships/oleObject" Target="../embeddings/oleObject251.bin"/><Relationship Id="rId10" Type="http://schemas.openxmlformats.org/officeDocument/2006/relationships/image" Target="../media/image570.wmf"/><Relationship Id="rId4" Type="http://schemas.openxmlformats.org/officeDocument/2006/relationships/notesSlide" Target="../notesSlides/notesSlide912.xml"/><Relationship Id="rId9" Type="http://schemas.openxmlformats.org/officeDocument/2006/relationships/oleObject" Target="../embeddings/oleObject253.bin"/></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 Id="rId4" Type="http://schemas.openxmlformats.org/officeDocument/2006/relationships/image" Target="../media/image567.png"/></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 Id="rId4" Type="http://schemas.openxmlformats.org/officeDocument/2006/relationships/image" Target="../media/image571.png"/></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 Id="rId4" Type="http://schemas.openxmlformats.org/officeDocument/2006/relationships/image" Target="../media/image571.png"/></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 Id="rId5" Type="http://schemas.openxmlformats.org/officeDocument/2006/relationships/image" Target="../media/image539.png"/><Relationship Id="rId4" Type="http://schemas.openxmlformats.org/officeDocument/2006/relationships/image" Target="../media/image540.png"/></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979.xml"/><Relationship Id="rId5" Type="http://schemas.openxmlformats.org/officeDocument/2006/relationships/image" Target="../media/image573.png"/><Relationship Id="rId4" Type="http://schemas.openxmlformats.org/officeDocument/2006/relationships/image" Target="../media/image572.png"/></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1.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41.png"/></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74.png"/></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75.png"/></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 Id="rId5" Type="http://schemas.openxmlformats.org/officeDocument/2006/relationships/image" Target="../media/image577.png"/><Relationship Id="rId4" Type="http://schemas.openxmlformats.org/officeDocument/2006/relationships/image" Target="../media/image576.png"/></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7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 Id="rId5" Type="http://schemas.openxmlformats.org/officeDocument/2006/relationships/image" Target="../media/image580.png"/><Relationship Id="rId4" Type="http://schemas.openxmlformats.org/officeDocument/2006/relationships/image" Target="../media/image579.png"/></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8" Type="http://schemas.openxmlformats.org/officeDocument/2006/relationships/image" Target="../media/image582.wmf"/><Relationship Id="rId3" Type="http://schemas.openxmlformats.org/officeDocument/2006/relationships/slideLayout" Target="../slideLayouts/slideLayout2.xml"/><Relationship Id="rId7" Type="http://schemas.openxmlformats.org/officeDocument/2006/relationships/oleObject" Target="../embeddings/oleObject255.bin"/><Relationship Id="rId12" Type="http://schemas.openxmlformats.org/officeDocument/2006/relationships/image" Target="../media/image584.wmf"/><Relationship Id="rId2" Type="http://schemas.openxmlformats.org/officeDocument/2006/relationships/tags" Target="../tags/tag993.xml"/><Relationship Id="rId1" Type="http://schemas.openxmlformats.org/officeDocument/2006/relationships/vmlDrawing" Target="../drawings/vmlDrawing92.vml"/><Relationship Id="rId6" Type="http://schemas.openxmlformats.org/officeDocument/2006/relationships/image" Target="../media/image581.wmf"/><Relationship Id="rId11" Type="http://schemas.openxmlformats.org/officeDocument/2006/relationships/oleObject" Target="../embeddings/oleObject257.bin"/><Relationship Id="rId5" Type="http://schemas.openxmlformats.org/officeDocument/2006/relationships/oleObject" Target="../embeddings/oleObject254.bin"/><Relationship Id="rId10" Type="http://schemas.openxmlformats.org/officeDocument/2006/relationships/image" Target="../media/image583.wmf"/><Relationship Id="rId4" Type="http://schemas.openxmlformats.org/officeDocument/2006/relationships/notesSlide" Target="../notesSlides/notesSlide943.xml"/><Relationship Id="rId9" Type="http://schemas.openxmlformats.org/officeDocument/2006/relationships/oleObject" Target="../embeddings/oleObject256.bin"/></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85.png"/></Relationships>
</file>

<file path=ppt/slides/_rels/slide948.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997.xml"/><Relationship Id="rId4" Type="http://schemas.openxmlformats.org/officeDocument/2006/relationships/image" Target="../media/image586.png"/></Relationships>
</file>

<file path=ppt/slides/_rels/slide949.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 Id="rId4" Type="http://schemas.openxmlformats.org/officeDocument/2006/relationships/image" Target="../media/image587.png"/></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4" Type="http://schemas.openxmlformats.org/officeDocument/2006/relationships/image" Target="../media/image588.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02.xml"/><Relationship Id="rId6" Type="http://schemas.openxmlformats.org/officeDocument/2006/relationships/image" Target="../media/image591.png"/><Relationship Id="rId5" Type="http://schemas.openxmlformats.org/officeDocument/2006/relationships/image" Target="../media/image590.png"/><Relationship Id="rId4" Type="http://schemas.openxmlformats.org/officeDocument/2006/relationships/image" Target="../media/image589.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92.png"/></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1.xml"/><Relationship Id="rId1" Type="http://schemas.openxmlformats.org/officeDocument/2006/relationships/tags" Target="../tags/tag1004.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595.png"/><Relationship Id="rId4" Type="http://schemas.openxmlformats.org/officeDocument/2006/relationships/image" Target="../media/image594.png"/></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96.png"/></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97.png"/></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s>
</file>

<file path=ppt/slides/_rels/slide9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5.xml"/><Relationship Id="rId1" Type="http://schemas.openxmlformats.org/officeDocument/2006/relationships/vmlDrawing" Target="../drawings/vmlDrawing93.vml"/><Relationship Id="rId6" Type="http://schemas.openxmlformats.org/officeDocument/2006/relationships/image" Target="../media/image598.wmf"/><Relationship Id="rId5" Type="http://schemas.openxmlformats.org/officeDocument/2006/relationships/oleObject" Target="../embeddings/oleObject258.bin"/><Relationship Id="rId4" Type="http://schemas.openxmlformats.org/officeDocument/2006/relationships/notesSlide" Target="../notesSlides/notesSlide965.xml"/></Relationships>
</file>

<file path=ppt/slides/_rels/slide967.xml.rels><?xml version="1.0" encoding="UTF-8" standalone="yes"?>
<Relationships xmlns="http://schemas.openxmlformats.org/package/2006/relationships"><Relationship Id="rId8" Type="http://schemas.openxmlformats.org/officeDocument/2006/relationships/image" Target="../media/image599.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1016.xml"/><Relationship Id="rId1" Type="http://schemas.openxmlformats.org/officeDocument/2006/relationships/vmlDrawing" Target="../drawings/vmlDrawing94.vml"/><Relationship Id="rId6" Type="http://schemas.openxmlformats.org/officeDocument/2006/relationships/image" Target="../media/image598.wmf"/><Relationship Id="rId5" Type="http://schemas.openxmlformats.org/officeDocument/2006/relationships/oleObject" Target="../embeddings/oleObject259.bin"/><Relationship Id="rId4" Type="http://schemas.openxmlformats.org/officeDocument/2006/relationships/notesSlide" Target="../notesSlides/notesSlide966.xml"/></Relationships>
</file>

<file path=ppt/slides/_rels/slide9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7.xml"/><Relationship Id="rId1" Type="http://schemas.openxmlformats.org/officeDocument/2006/relationships/vmlDrawing" Target="../drawings/vmlDrawing95.vml"/><Relationship Id="rId6" Type="http://schemas.openxmlformats.org/officeDocument/2006/relationships/image" Target="../media/image600.wmf"/><Relationship Id="rId5" Type="http://schemas.openxmlformats.org/officeDocument/2006/relationships/oleObject" Target="../embeddings/oleObject261.bin"/><Relationship Id="rId4" Type="http://schemas.openxmlformats.org/officeDocument/2006/relationships/notesSlide" Target="../notesSlides/notesSlide967.xml"/></Relationships>
</file>

<file path=ppt/slides/_rels/slide9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1.wmf"/><Relationship Id="rId2" Type="http://schemas.openxmlformats.org/officeDocument/2006/relationships/tags" Target="../tags/tag1018.xml"/><Relationship Id="rId1" Type="http://schemas.openxmlformats.org/officeDocument/2006/relationships/vmlDrawing" Target="../drawings/vmlDrawing96.vml"/><Relationship Id="rId6" Type="http://schemas.openxmlformats.org/officeDocument/2006/relationships/oleObject" Target="../embeddings/oleObject262.bin"/><Relationship Id="rId5" Type="http://schemas.openxmlformats.org/officeDocument/2006/relationships/image" Target="../media/image602.png"/><Relationship Id="rId4" Type="http://schemas.openxmlformats.org/officeDocument/2006/relationships/notesSlide" Target="../notesSlides/notesSlide96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9.xml"/><Relationship Id="rId1" Type="http://schemas.openxmlformats.org/officeDocument/2006/relationships/vmlDrawing" Target="../drawings/vmlDrawing97.vml"/><Relationship Id="rId6" Type="http://schemas.openxmlformats.org/officeDocument/2006/relationships/image" Target="../media/image603.wmf"/><Relationship Id="rId5" Type="http://schemas.openxmlformats.org/officeDocument/2006/relationships/oleObject" Target="../embeddings/oleObject263.bin"/><Relationship Id="rId4" Type="http://schemas.openxmlformats.org/officeDocument/2006/relationships/notesSlide" Target="../notesSlides/notesSlide969.xml"/></Relationships>
</file>

<file path=ppt/slides/_rels/slide971.xml.rels><?xml version="1.0" encoding="UTF-8" standalone="yes"?>
<Relationships xmlns="http://schemas.openxmlformats.org/package/2006/relationships"><Relationship Id="rId8" Type="http://schemas.openxmlformats.org/officeDocument/2006/relationships/image" Target="../media/image605.wmf"/><Relationship Id="rId3" Type="http://schemas.openxmlformats.org/officeDocument/2006/relationships/slideLayout" Target="../slideLayouts/slideLayout2.xml"/><Relationship Id="rId7" Type="http://schemas.openxmlformats.org/officeDocument/2006/relationships/oleObject" Target="../embeddings/oleObject265.bin"/><Relationship Id="rId2" Type="http://schemas.openxmlformats.org/officeDocument/2006/relationships/tags" Target="../tags/tag1020.xml"/><Relationship Id="rId1" Type="http://schemas.openxmlformats.org/officeDocument/2006/relationships/vmlDrawing" Target="../drawings/vmlDrawing98.vml"/><Relationship Id="rId6" Type="http://schemas.openxmlformats.org/officeDocument/2006/relationships/image" Target="../media/image604.wmf"/><Relationship Id="rId5" Type="http://schemas.openxmlformats.org/officeDocument/2006/relationships/oleObject" Target="../embeddings/oleObject264.bin"/><Relationship Id="rId10" Type="http://schemas.openxmlformats.org/officeDocument/2006/relationships/image" Target="../media/image606.wmf"/><Relationship Id="rId4" Type="http://schemas.openxmlformats.org/officeDocument/2006/relationships/notesSlide" Target="../notesSlides/notesSlide970.xml"/><Relationship Id="rId9" Type="http://schemas.openxmlformats.org/officeDocument/2006/relationships/oleObject" Target="../embeddings/oleObject266.bin"/></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024.xml"/><Relationship Id="rId4" Type="http://schemas.openxmlformats.org/officeDocument/2006/relationships/image" Target="../media/image607.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8.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5" Type="http://schemas.openxmlformats.org/officeDocument/2006/relationships/image" Target="../media/image610.png"/><Relationship Id="rId4" Type="http://schemas.openxmlformats.org/officeDocument/2006/relationships/image" Target="../media/image609.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12.png"/><Relationship Id="rId4" Type="http://schemas.openxmlformats.org/officeDocument/2006/relationships/image" Target="../media/image61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 Id="rId5" Type="http://schemas.openxmlformats.org/officeDocument/2006/relationships/image" Target="../media/image614.png"/><Relationship Id="rId4" Type="http://schemas.openxmlformats.org/officeDocument/2006/relationships/image" Target="../media/image613.png"/></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6.png"/><Relationship Id="rId4" Type="http://schemas.openxmlformats.org/officeDocument/2006/relationships/image" Target="../media/image615.png"/></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031.xml"/><Relationship Id="rId5" Type="http://schemas.openxmlformats.org/officeDocument/2006/relationships/image" Target="../media/image618.png"/><Relationship Id="rId4" Type="http://schemas.openxmlformats.org/officeDocument/2006/relationships/image" Target="../media/image617.png"/></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 Id="rId5" Type="http://schemas.openxmlformats.org/officeDocument/2006/relationships/image" Target="../media/image620.png"/><Relationship Id="rId4" Type="http://schemas.openxmlformats.org/officeDocument/2006/relationships/image" Target="../media/image619.png"/></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622.png"/><Relationship Id="rId4" Type="http://schemas.openxmlformats.org/officeDocument/2006/relationships/image" Target="../media/image621.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6" Type="http://schemas.openxmlformats.org/officeDocument/2006/relationships/image" Target="../media/image625.png"/><Relationship Id="rId5" Type="http://schemas.openxmlformats.org/officeDocument/2006/relationships/image" Target="../media/image624.png"/><Relationship Id="rId4" Type="http://schemas.openxmlformats.org/officeDocument/2006/relationships/image" Target="../media/image62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040.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 Id="rId6" Type="http://schemas.openxmlformats.org/officeDocument/2006/relationships/image" Target="../media/image628.png"/><Relationship Id="rId5" Type="http://schemas.openxmlformats.org/officeDocument/2006/relationships/image" Target="../media/image627.png"/><Relationship Id="rId4" Type="http://schemas.openxmlformats.org/officeDocument/2006/relationships/image" Target="../media/image626.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042.xml"/><Relationship Id="rId4" Type="http://schemas.openxmlformats.org/officeDocument/2006/relationships/image" Target="../media/image629.png"/></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1.xml"/><Relationship Id="rId1" Type="http://schemas.openxmlformats.org/officeDocument/2006/relationships/tags" Target="../tags/tag10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268" y="2438400"/>
            <a:ext cx="6270203" cy="2209800"/>
          </a:xfrm>
          <a:prstGeom prst="rect">
            <a:avLst/>
          </a:prstGeom>
        </p:spPr>
      </p:pic>
      <p:sp>
        <p:nvSpPr>
          <p:cNvPr id="4" name="TextBox 3"/>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sp>
        <p:nvSpPr>
          <p:cNvPr id="6" name="Slide Number Placeholder 5"/>
          <p:cNvSpPr>
            <a:spLocks noGrp="1"/>
          </p:cNvSpPr>
          <p:nvPr>
            <p:ph type="sldNum" sz="quarter" idx="4"/>
          </p:nvPr>
        </p:nvSpPr>
        <p:spPr/>
        <p:txBody>
          <a:bodyPr/>
          <a:lstStyle/>
          <a:p>
            <a:fld id="{28B83BC3-069B-46AF-A4E6-C99928E1A4FA}" type="slidenum">
              <a:rPr lang="en-US" smtClean="0"/>
              <a:pPr/>
              <a:t>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100</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sz="2200" b="1" dirty="0"/>
              <a:t>Problem Statement</a:t>
            </a:r>
            <a:r>
              <a:rPr lang="en-US" sz="2200" dirty="0"/>
              <a:t>: Quantifiably define the problem</a:t>
            </a:r>
          </a:p>
          <a:p>
            <a:pPr indent="-342900">
              <a:buFontTx/>
              <a:buAutoNum type="arabicPeriod"/>
            </a:pPr>
            <a:r>
              <a:rPr lang="en-US" sz="2200" b="1" dirty="0"/>
              <a:t>Objective</a:t>
            </a:r>
            <a:r>
              <a:rPr lang="en-US" sz="2200" dirty="0"/>
              <a:t>: State the objective of the experiment</a:t>
            </a:r>
          </a:p>
          <a:p>
            <a:pPr indent="-342900">
              <a:buFontTx/>
              <a:buAutoNum type="arabicPeriod"/>
            </a:pPr>
            <a:r>
              <a:rPr lang="en-US" sz="2200" b="1" dirty="0"/>
              <a:t>Primary Metric</a:t>
            </a:r>
            <a:r>
              <a:rPr lang="en-US" sz="2200" dirty="0"/>
              <a:t>: Determine the response variable or “Y”</a:t>
            </a:r>
          </a:p>
          <a:p>
            <a:pPr indent="-342900">
              <a:buFontTx/>
              <a:buAutoNum type="arabicPeriod"/>
            </a:pPr>
            <a:r>
              <a:rPr lang="en-US" sz="2200" b="1" dirty="0"/>
              <a:t>Key Process Input Variables (KPIV)</a:t>
            </a:r>
            <a:r>
              <a:rPr lang="en-US" sz="2200" dirty="0"/>
              <a:t>: Select the input variable(s) or X’s </a:t>
            </a:r>
          </a:p>
          <a:p>
            <a:pPr indent="-342900">
              <a:buFontTx/>
              <a:buAutoNum type="arabicPeriod"/>
            </a:pPr>
            <a:r>
              <a:rPr lang="en-US" sz="2200" b="1" dirty="0"/>
              <a:t>Factor Levels</a:t>
            </a:r>
            <a:r>
              <a:rPr lang="en-US" sz="2200" dirty="0"/>
              <a:t>: Determine level settings for all factors</a:t>
            </a:r>
          </a:p>
          <a:p>
            <a:pPr indent="-342900">
              <a:buFontTx/>
              <a:buAutoNum type="arabicPeriod"/>
            </a:pPr>
            <a:r>
              <a:rPr lang="en-US" sz="2200" b="1" dirty="0"/>
              <a:t>Design</a:t>
            </a:r>
            <a:r>
              <a:rPr lang="en-US" sz="2200" dirty="0"/>
              <a:t>: Select the experimental design for your DOE</a:t>
            </a:r>
          </a:p>
          <a:p>
            <a:pPr indent="-342900">
              <a:buFontTx/>
              <a:buAutoNum type="arabicPeriod"/>
            </a:pPr>
            <a:r>
              <a:rPr lang="en-US" sz="2200" b="1" dirty="0"/>
              <a:t>Project Plan</a:t>
            </a:r>
            <a:r>
              <a:rPr lang="en-US" sz="2200" dirty="0"/>
              <a:t>: Prepare a project plan for your experiment – human and capital resource allocation, timing, duration etc.</a:t>
            </a:r>
          </a:p>
          <a:p>
            <a:pPr indent="-342900">
              <a:buFontTx/>
              <a:buAutoNum type="arabicPeriod"/>
            </a:pPr>
            <a:r>
              <a:rPr lang="en-US" sz="2200" b="1" dirty="0"/>
              <a:t>Gain Buy-in</a:t>
            </a:r>
            <a:r>
              <a:rPr lang="en-US" sz="2200" dirty="0"/>
              <a:t>: Your experiment will need support and buy-in from several places, get it!</a:t>
            </a:r>
          </a:p>
          <a:p>
            <a:pPr indent="-342900">
              <a:buFontTx/>
              <a:buAutoNum type="arabicPeriod"/>
            </a:pPr>
            <a:r>
              <a:rPr lang="en-US" sz="2200" b="1" dirty="0"/>
              <a:t>Run the experiment</a:t>
            </a:r>
          </a:p>
          <a:p>
            <a:pPr indent="-342900">
              <a:buFontTx/>
              <a:buAutoNum type="arabicPeriod"/>
            </a:pPr>
            <a:r>
              <a:rPr lang="en-US" sz="2200" b="1" dirty="0"/>
              <a:t> Analyze, Interpret, and Share Results: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36067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26741121"/>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3" name="Content Placeholder 2"/>
          <p:cNvSpPr>
            <a:spLocks noGrp="1"/>
          </p:cNvSpPr>
          <p:nvPr>
            <p:ph idx="1"/>
          </p:nvPr>
        </p:nvSpPr>
        <p:spPr/>
        <p:txBody>
          <a:bodyPr>
            <a:normAutofit fontScale="92500" lnSpcReduction="20000"/>
          </a:bodyPr>
          <a:lstStyle/>
          <a:p>
            <a:pPr lvl="5"/>
            <a:endParaRPr lang="en-US" sz="2400" dirty="0"/>
          </a:p>
          <a:p>
            <a:pPr marL="1737360" lvl="6" indent="0">
              <a:buNone/>
            </a:pPr>
            <a:br>
              <a:rPr lang="en-US" sz="2600" b="1" dirty="0"/>
            </a:br>
            <a:r>
              <a:rPr lang="en-US" sz="2600" b="1" dirty="0"/>
              <a:t>State the objective of the experiment</a:t>
            </a:r>
          </a:p>
          <a:p>
            <a:pPr marL="1554480" lvl="5" indent="0">
              <a:buNone/>
            </a:pPr>
            <a:endParaRPr lang="en-US" sz="2400" dirty="0"/>
          </a:p>
          <a:p>
            <a:r>
              <a:rPr lang="en-US" dirty="0"/>
              <a:t>DOE Objective Examples:</a:t>
            </a:r>
          </a:p>
          <a:p>
            <a:pPr marL="914400" lvl="1" indent="-457200"/>
            <a:r>
              <a:rPr lang="en-US" sz="2800" dirty="0"/>
              <a:t>“</a:t>
            </a:r>
            <a:r>
              <a:rPr lang="en-US" sz="2400" dirty="0"/>
              <a:t>To determine the effects of tire pressure on gas mileage”</a:t>
            </a:r>
          </a:p>
          <a:p>
            <a:pPr marL="914400" lvl="1" indent="-457200"/>
            <a:r>
              <a:rPr lang="en-US" sz="2400" dirty="0"/>
              <a:t>“To determine which factors have the most impact on gas mileage”</a:t>
            </a:r>
          </a:p>
          <a:p>
            <a:pPr marL="914400" lvl="1" indent="-457200"/>
            <a:r>
              <a:rPr lang="en-US" sz="2400" dirty="0"/>
              <a:t>“To determine the effects of a pick-up truck’s tailgate (up vs. down) on the truck’s gas mileage”</a:t>
            </a:r>
          </a:p>
          <a:p>
            <a:pPr marL="914400" lvl="1" indent="-457200"/>
            <a:r>
              <a:rPr lang="en-US" sz="2400" dirty="0"/>
              <a:t>“To determine which HVAC and Lighting </a:t>
            </a:r>
            <a:br>
              <a:rPr lang="en-US" sz="2400" dirty="0"/>
            </a:br>
            <a:r>
              <a:rPr lang="en-US" sz="2400" dirty="0"/>
              <a:t>factors are contributing most to Kwh</a:t>
            </a:r>
            <a:br>
              <a:rPr lang="en-US" sz="2400" dirty="0"/>
            </a:br>
            <a:r>
              <a:rPr lang="en-US" sz="2400" dirty="0"/>
              <a:t>consumption”</a:t>
            </a:r>
          </a:p>
          <a:p>
            <a:endParaRPr lang="en-US" sz="1800" dirty="0"/>
          </a:p>
          <a:p>
            <a:r>
              <a:rPr lang="en-US" dirty="0"/>
              <a:t>DOE objective statements should:</a:t>
            </a:r>
          </a:p>
          <a:p>
            <a:pPr lvl="1"/>
            <a:r>
              <a:rPr lang="en-US" dirty="0"/>
              <a:t>Clearly define what you want to learn from the experiment</a:t>
            </a:r>
          </a:p>
          <a:p>
            <a:pPr lvl="1"/>
            <a:r>
              <a:rPr lang="en-US" dirty="0"/>
              <a:t>Declare study parameters or scope.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1002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55370"/>
            <a:ext cx="1371600" cy="1371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6500" y="4876800"/>
            <a:ext cx="1485900" cy="1485900"/>
          </a:xfrm>
          <a:prstGeom prst="rect">
            <a:avLst/>
          </a:prstGeom>
        </p:spPr>
      </p:pic>
    </p:spTree>
    <p:custDataLst>
      <p:tags r:id="rId1"/>
    </p:custDataLst>
    <p:extLst>
      <p:ext uri="{BB962C8B-B14F-4D97-AF65-F5344CB8AC3E}">
        <p14:creationId xmlns:p14="http://schemas.microsoft.com/office/powerpoint/2010/main" val="570396764"/>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1003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765" y="4966447"/>
            <a:ext cx="1447800" cy="1447800"/>
          </a:xfrm>
          <a:prstGeom prst="rect">
            <a:avLst/>
          </a:prstGeom>
        </p:spPr>
      </p:pic>
    </p:spTree>
    <p:custDataLst>
      <p:tags r:id="rId1"/>
    </p:custDataLst>
    <p:extLst>
      <p:ext uri="{BB962C8B-B14F-4D97-AF65-F5344CB8AC3E}">
        <p14:creationId xmlns:p14="http://schemas.microsoft.com/office/powerpoint/2010/main" val="2699839838"/>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1004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53" y="1143000"/>
            <a:ext cx="1371600" cy="1371600"/>
          </a:xfrm>
          <a:prstGeom prst="rect">
            <a:avLst/>
          </a:prstGeom>
        </p:spPr>
      </p:pic>
    </p:spTree>
    <p:custDataLst>
      <p:tags r:id="rId1"/>
    </p:custDataLst>
    <p:extLst>
      <p:ext uri="{BB962C8B-B14F-4D97-AF65-F5344CB8AC3E}">
        <p14:creationId xmlns:p14="http://schemas.microsoft.com/office/powerpoint/2010/main" val="257420117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7">
              <a:lnSpc>
                <a:spcPct val="90000"/>
              </a:lnSpc>
            </a:pPr>
            <a:r>
              <a:rPr lang="en-US" sz="2400" dirty="0"/>
              <a:t>There is still even more to understand about your primary metric before jumping into a DOE.</a:t>
            </a:r>
          </a:p>
          <a:p>
            <a:pPr lvl="7">
              <a:lnSpc>
                <a:spcPct val="90000"/>
              </a:lnSpc>
            </a:pPr>
            <a:r>
              <a:rPr lang="en-US" sz="2400" dirty="0"/>
              <a:t>Be sure to answer these questions before proceeding:</a:t>
            </a:r>
          </a:p>
          <a:p>
            <a:pPr lvl="7">
              <a:lnSpc>
                <a:spcPct val="90000"/>
              </a:lnSpc>
            </a:pPr>
            <a:endParaRPr lang="en-US" sz="2400" dirty="0">
              <a:latin typeface="Source Sans Pro" panose="020B0503030403020204" pitchFamily="34" charset="0"/>
            </a:endParaRPr>
          </a:p>
          <a:p>
            <a:pPr lvl="5">
              <a:lnSpc>
                <a:spcPct val="90000"/>
              </a:lnSpc>
            </a:pPr>
            <a:endParaRPr lang="en-US" sz="2400" dirty="0"/>
          </a:p>
          <a:p>
            <a:pPr>
              <a:lnSpc>
                <a:spcPct val="90000"/>
              </a:lnSpc>
            </a:pPr>
            <a:r>
              <a:rPr lang="en-US" dirty="0"/>
              <a:t>Is it discrete or continuous?</a:t>
            </a:r>
          </a:p>
          <a:p>
            <a:pPr>
              <a:lnSpc>
                <a:spcPct val="90000"/>
              </a:lnSpc>
            </a:pPr>
            <a:r>
              <a:rPr lang="en-US" dirty="0"/>
              <a:t>Do you want to shift its mean?</a:t>
            </a:r>
          </a:p>
          <a:p>
            <a:pPr>
              <a:lnSpc>
                <a:spcPct val="90000"/>
              </a:lnSpc>
            </a:pPr>
            <a:r>
              <a:rPr lang="en-US" dirty="0"/>
              <a:t>Do you want to squeeze variation?</a:t>
            </a:r>
          </a:p>
          <a:p>
            <a:pPr>
              <a:lnSpc>
                <a:spcPct val="90000"/>
              </a:lnSpc>
            </a:pPr>
            <a:r>
              <a:rPr lang="en-US" dirty="0"/>
              <a:t>What is the baseline?</a:t>
            </a:r>
          </a:p>
          <a:p>
            <a:pPr>
              <a:lnSpc>
                <a:spcPct val="90000"/>
              </a:lnSpc>
            </a:pPr>
            <a:r>
              <a:rPr lang="en-US" dirty="0"/>
              <a:t>Is it in control?</a:t>
            </a:r>
          </a:p>
          <a:p>
            <a:pPr>
              <a:lnSpc>
                <a:spcPct val="90000"/>
              </a:lnSpc>
            </a:pPr>
            <a:r>
              <a:rPr lang="en-US" dirty="0"/>
              <a:t>Is there seasonality, trending, or any cycle?</a:t>
            </a:r>
          </a:p>
          <a:p>
            <a:pPr>
              <a:lnSpc>
                <a:spcPct val="90000"/>
              </a:lnSpc>
            </a:pPr>
            <a:r>
              <a:rPr lang="en-US" dirty="0"/>
              <a:t>How much change do you want to detect?</a:t>
            </a:r>
          </a:p>
          <a:p>
            <a:pPr>
              <a:lnSpc>
                <a:spcPct val="90000"/>
              </a:lnSpc>
            </a:pPr>
            <a:r>
              <a:rPr lang="en-US" dirty="0"/>
              <a:t>Is your metric normally distributed?</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1005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169670"/>
            <a:ext cx="1524000" cy="1524000"/>
          </a:xfrm>
          <a:prstGeom prst="rect">
            <a:avLst/>
          </a:prstGeom>
        </p:spPr>
      </p:pic>
    </p:spTree>
    <p:custDataLst>
      <p:tags r:id="rId1"/>
    </p:custDataLst>
    <p:extLst>
      <p:ext uri="{BB962C8B-B14F-4D97-AF65-F5344CB8AC3E}">
        <p14:creationId xmlns:p14="http://schemas.microsoft.com/office/powerpoint/2010/main" val="3812090293"/>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1006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4486835"/>
            <a:ext cx="1981200" cy="1981200"/>
          </a:xfrm>
          <a:prstGeom prst="rect">
            <a:avLst/>
          </a:prstGeom>
        </p:spPr>
      </p:pic>
    </p:spTree>
    <p:custDataLst>
      <p:tags r:id="rId1"/>
    </p:custDataLst>
    <p:extLst>
      <p:ext uri="{BB962C8B-B14F-4D97-AF65-F5344CB8AC3E}">
        <p14:creationId xmlns:p14="http://schemas.microsoft.com/office/powerpoint/2010/main" val="536882839"/>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4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600" b="1" dirty="0"/>
              <a:t>Factor settings </a:t>
            </a:r>
            <a:r>
              <a:rPr lang="en-US" sz="4600" dirty="0"/>
              <a:t>are the range of values selected for each factor.</a:t>
            </a:r>
          </a:p>
          <a:p>
            <a:r>
              <a:rPr lang="en-US" sz="4600" dirty="0"/>
              <a:t>Factor settings need to be predetermined before every experiment.</a:t>
            </a:r>
          </a:p>
          <a:p>
            <a:pPr lvl="1"/>
            <a:r>
              <a:rPr lang="en-US" sz="4200" dirty="0"/>
              <a:t>Let us use this paper airplane as an example. Our factors under study for max distance as a response might be:</a:t>
            </a:r>
          </a:p>
          <a:p>
            <a:pPr marL="1234440" lvl="2" indent="-457200">
              <a:buFont typeface="+mj-lt"/>
              <a:buAutoNum type="arabicPeriod"/>
            </a:pPr>
            <a:r>
              <a:rPr lang="en-US" sz="3800" dirty="0"/>
              <a:t>Number of folds</a:t>
            </a:r>
          </a:p>
          <a:p>
            <a:pPr marL="1234440" lvl="2" indent="-457200">
              <a:buFont typeface="+mj-lt"/>
              <a:buAutoNum type="arabicPeriod"/>
            </a:pPr>
            <a:r>
              <a:rPr lang="en-US" sz="3800" dirty="0"/>
              <a:t>Paper weight</a:t>
            </a:r>
          </a:p>
          <a:p>
            <a:pPr marL="1234440" lvl="2" indent="-457200">
              <a:buFont typeface="+mj-lt"/>
              <a:buAutoNum type="arabicPeriod"/>
            </a:pPr>
            <a:r>
              <a:rPr lang="en-US" sz="3800" dirty="0"/>
              <a:t>Paperclip (yes or no)</a:t>
            </a:r>
          </a:p>
          <a:p>
            <a:pPr marL="1234440" lvl="2" indent="-457200">
              <a:buFont typeface="+mj-lt"/>
              <a:buAutoNum type="arabicPeriod"/>
            </a:pPr>
            <a:r>
              <a:rPr lang="en-US" sz="3800" dirty="0"/>
              <a:t>Thrust</a:t>
            </a:r>
          </a:p>
          <a:p>
            <a:pPr marL="1234440" lvl="2" indent="-457200">
              <a:buFont typeface="+mj-lt"/>
              <a:buAutoNum type="arabicPeriod"/>
            </a:pPr>
            <a:r>
              <a:rPr lang="en-US" sz="3800" dirty="0"/>
              <a:t>Launch height</a:t>
            </a:r>
          </a:p>
          <a:p>
            <a:pPr marL="1234440" lvl="2" indent="-457200">
              <a:buFont typeface="+mj-lt"/>
              <a:buAutoNum type="arabicPeriod"/>
            </a:pPr>
            <a:r>
              <a:rPr lang="en-US" sz="3800" dirty="0"/>
              <a:t>Launch angle etc.</a:t>
            </a:r>
          </a:p>
          <a:p>
            <a:pPr lvl="1"/>
            <a:endParaRPr lang="en-US" sz="3600" dirty="0"/>
          </a:p>
          <a:p>
            <a:r>
              <a:rPr lang="en-US" sz="4600" dirty="0"/>
              <a:t>Factor settings are important because each setting selection should provide value to the study.</a:t>
            </a:r>
          </a:p>
          <a:p>
            <a:pPr lvl="1"/>
            <a:r>
              <a:rPr lang="en-US" sz="4200" dirty="0"/>
              <a:t>Understanding the “margin” where that value can be found is where an experienced Black Belt will earn their keep.</a:t>
            </a:r>
          </a:p>
          <a:p>
            <a:pPr lvl="1"/>
            <a:r>
              <a:rPr lang="en-US" sz="4200" dirty="0"/>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79010" y="2421319"/>
            <a:ext cx="1625397" cy="1625397"/>
          </a:xfrm>
        </p:spPr>
      </p:pic>
      <p:sp>
        <p:nvSpPr>
          <p:cNvPr id="11" name="Slide Number Placeholder 10"/>
          <p:cNvSpPr>
            <a:spLocks noGrp="1"/>
          </p:cNvSpPr>
          <p:nvPr>
            <p:ph type="sldNum" sz="quarter" idx="4"/>
          </p:nvPr>
        </p:nvSpPr>
        <p:spPr/>
        <p:txBody>
          <a:bodyPr/>
          <a:lstStyle/>
          <a:p>
            <a:fld id="{28B83BC3-069B-46AF-A4E6-C99928E1A4FA}" type="slidenum">
              <a:rPr lang="en-US" smtClean="0"/>
              <a:pPr/>
              <a:t>1007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043518"/>
            <a:ext cx="381000" cy="381000"/>
          </a:xfrm>
          <a:prstGeom prst="rect">
            <a:avLst/>
          </a:prstGeom>
        </p:spPr>
      </p:pic>
    </p:spTree>
    <p:custDataLst>
      <p:tags r:id="rId1"/>
    </p:custDataLst>
    <p:extLst>
      <p:ext uri="{BB962C8B-B14F-4D97-AF65-F5344CB8AC3E}">
        <p14:creationId xmlns:p14="http://schemas.microsoft.com/office/powerpoint/2010/main" val="886388706"/>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fontScale="92500" lnSpcReduction="10000"/>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dirty="0"/>
              <a:t>Screening Designs:</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dirty="0"/>
              <a:t>Characterization Designs:</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dirty="0"/>
              <a:t>Optimization Designs:</a:t>
            </a:r>
          </a:p>
          <a:p>
            <a:pPr lvl="2">
              <a:lnSpc>
                <a:spcPct val="90000"/>
              </a:lnSpc>
            </a:pPr>
            <a:r>
              <a:rPr lang="en-US" dirty="0"/>
              <a:t>Full factorials</a:t>
            </a:r>
          </a:p>
          <a:p>
            <a:pPr lvl="2">
              <a:lnSpc>
                <a:spcPct val="90000"/>
              </a:lnSpc>
            </a:pPr>
            <a:r>
              <a:rPr lang="en-US" dirty="0"/>
              <a:t>Response surface designs.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0297478"/>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89200" y="3586842"/>
            <a:ext cx="6400800" cy="2890158"/>
          </a:xfrm>
        </p:spPr>
      </p:pic>
      <p:sp>
        <p:nvSpPr>
          <p:cNvPr id="10" name="Slide Number Placeholder 9"/>
          <p:cNvSpPr>
            <a:spLocks noGrp="1"/>
          </p:cNvSpPr>
          <p:nvPr>
            <p:ph type="sldNum" sz="quarter" idx="4"/>
          </p:nvPr>
        </p:nvSpPr>
        <p:spPr/>
        <p:txBody>
          <a:bodyPr/>
          <a:lstStyle/>
          <a:p>
            <a:fld id="{28B83BC3-069B-46AF-A4E6-C99928E1A4FA}" type="slidenum">
              <a:rPr lang="en-US" smtClean="0"/>
              <a:pPr/>
              <a:t>1009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t>DOEs can require a fair amount of coordination between human and capital resources.</a:t>
            </a:r>
          </a:p>
          <a:p>
            <a:pPr>
              <a:lnSpc>
                <a:spcPct val="90000"/>
              </a:lnSpc>
            </a:pPr>
            <a:r>
              <a:rPr lang="en-US" dirty="0"/>
              <a:t>Preparing a DOE project plan is a wise step.</a:t>
            </a:r>
          </a:p>
          <a:p>
            <a:pPr>
              <a:lnSpc>
                <a:spcPct val="90000"/>
              </a:lnSpc>
            </a:pPr>
            <a:r>
              <a:rPr lang="en-US" dirty="0"/>
              <a:t>Make sure you identify critical dependencies like interfering with production or operating hours etc.</a:t>
            </a:r>
          </a:p>
          <a:p>
            <a:pPr>
              <a:lnSpc>
                <a:spcPct val="90000"/>
              </a:lnSpc>
            </a:pPr>
            <a:r>
              <a:rPr lang="en-US" dirty="0"/>
              <a:t>Use project management software or, at a minimum, a Gantt chart to help you identify </a:t>
            </a:r>
            <a:r>
              <a:rPr lang="en-US" i="1" dirty="0"/>
              <a:t>critical path items</a:t>
            </a:r>
            <a:r>
              <a:rPr lang="en-US" dirty="0"/>
              <a:t>.</a:t>
            </a:r>
          </a:p>
        </p:txBody>
      </p:sp>
    </p:spTree>
    <p:custDataLst>
      <p:tags r:id="rId1"/>
    </p:custDataLst>
    <p:extLst>
      <p:ext uri="{BB962C8B-B14F-4D97-AF65-F5344CB8AC3E}">
        <p14:creationId xmlns:p14="http://schemas.microsoft.com/office/powerpoint/2010/main" val="30512967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p>
          <a:p>
            <a:pPr marL="114300" indent="0" algn="ctr">
              <a:buNone/>
            </a:pPr>
            <a:r>
              <a:rPr lang="en-US" sz="1600" i="1" dirty="0">
                <a:solidFill>
                  <a:srgbClr val="FF0000"/>
                </a:solidFill>
              </a:rPr>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1010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0681201"/>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644" y="1143000"/>
            <a:ext cx="3629912" cy="5486400"/>
          </a:xfrm>
        </p:spPr>
      </p:pic>
      <p:sp>
        <p:nvSpPr>
          <p:cNvPr id="9" name="Slide Number Placeholder 8"/>
          <p:cNvSpPr>
            <a:spLocks noGrp="1"/>
          </p:cNvSpPr>
          <p:nvPr>
            <p:ph type="sldNum" sz="quarter" idx="4"/>
          </p:nvPr>
        </p:nvSpPr>
        <p:spPr/>
        <p:txBody>
          <a:bodyPr/>
          <a:lstStyle/>
          <a:p>
            <a:fld id="{28B83BC3-069B-46AF-A4E6-C99928E1A4FA}" type="slidenum">
              <a:rPr lang="en-US" smtClean="0"/>
              <a:pPr/>
              <a:t>1011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2293123"/>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82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33600" y="1280948"/>
            <a:ext cx="4800600" cy="5577052"/>
          </a:xfrm>
        </p:spPr>
      </p:pic>
      <p:sp>
        <p:nvSpPr>
          <p:cNvPr id="9" name="Slide Number Placeholder 8"/>
          <p:cNvSpPr>
            <a:spLocks noGrp="1"/>
          </p:cNvSpPr>
          <p:nvPr>
            <p:ph type="sldNum" sz="quarter" idx="4"/>
          </p:nvPr>
        </p:nvSpPr>
        <p:spPr/>
        <p:txBody>
          <a:bodyPr/>
          <a:lstStyle/>
          <a:p>
            <a:fld id="{28B83BC3-069B-46AF-A4E6-C99928E1A4FA}" type="slidenum">
              <a:rPr lang="en-US" smtClean="0"/>
              <a:pPr/>
              <a:t>1012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2152075"/>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021164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10439400" cy="1600201"/>
          </a:xfrm>
        </p:spPr>
        <p:txBody>
          <a:bodyPr/>
          <a:lstStyle/>
          <a:p>
            <a:r>
              <a:rPr lang="en-US" dirty="0"/>
              <a:t>4.3.3 Experiment Design Considerations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1014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24392277"/>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083699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1016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67354656"/>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rgbClr val="000000"/>
                </a:solidFill>
              </a:rPr>
              <a:t>4.4 Full Factorial Experiments</a:t>
            </a:r>
          </a:p>
          <a:p>
            <a:pPr marL="114300" indent="0">
              <a:buNone/>
            </a:pPr>
            <a:r>
              <a:rPr lang="en-US" sz="1600" dirty="0">
                <a:solidFill>
                  <a:srgbClr val="000000"/>
                </a:solidFill>
              </a:rPr>
              <a:t>   4.4.1 2k Full Factorial Designs</a:t>
            </a:r>
          </a:p>
          <a:p>
            <a:pPr marL="114300" indent="0">
              <a:buNone/>
            </a:pPr>
            <a:r>
              <a:rPr lang="en-US" sz="1600" dirty="0">
                <a:solidFill>
                  <a:srgbClr val="000000"/>
                </a:solidFill>
              </a:rPr>
              <a:t>   4.4.2 Linear and Quadratic Models</a:t>
            </a:r>
          </a:p>
          <a:p>
            <a:pPr marL="114300" indent="0">
              <a:buNone/>
            </a:pPr>
            <a:r>
              <a:rPr lang="en-US" sz="1600" dirty="0">
                <a:solidFill>
                  <a:srgbClr val="000000"/>
                </a:solidFill>
              </a:rPr>
              <a:t>   4.4.3 Balanced and Orthogonal Designs</a:t>
            </a:r>
          </a:p>
          <a:p>
            <a:pPr marL="114300" indent="0">
              <a:buNone/>
            </a:pPr>
            <a:r>
              <a:rPr lang="en-US" sz="1600" dirty="0">
                <a:solidFill>
                  <a:srgbClr val="000000"/>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1017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35542437"/>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4.4.1 2k Full Factorial Designs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1018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438757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a:t>DOE Key Terms</a:t>
            </a:r>
            <a:endParaRPr lang="en-US" dirty="0"/>
          </a:p>
        </p:txBody>
      </p:sp>
      <p:sp>
        <p:nvSpPr>
          <p:cNvPr id="12" name="Content Placeholder 2"/>
          <p:cNvSpPr>
            <a:spLocks noGrp="1"/>
          </p:cNvSpPr>
          <p:nvPr>
            <p:ph idx="1"/>
          </p:nvPr>
        </p:nvSpPr>
        <p:spPr/>
        <p:txBody>
          <a:bodyPr>
            <a:normAutofit fontScale="92500" lnSpcReduction="20000"/>
          </a:bodyPr>
          <a:lstStyle/>
          <a:p>
            <a:r>
              <a:rPr lang="en-US"/>
              <a:t>Response: Y, dependent variable, process output measurement</a:t>
            </a:r>
          </a:p>
          <a:p>
            <a:r>
              <a:rPr lang="en-US"/>
              <a:t>Effect: The change in the average response across two levels of a factor or between experimental conditions </a:t>
            </a:r>
          </a:p>
          <a:p>
            <a:r>
              <a:rPr lang="en-US"/>
              <a:t>Factor: X’s, inputs, independent variables</a:t>
            </a:r>
          </a:p>
          <a:p>
            <a:r>
              <a:rPr lang="en-US"/>
              <a:t>Fixed Factor: Factor that can be controlled during the study </a:t>
            </a:r>
          </a:p>
          <a:p>
            <a:r>
              <a:rPr lang="en-US"/>
              <a:t>Random Factor: Factor that cannot be controlled during the study </a:t>
            </a:r>
          </a:p>
          <a:p>
            <a:r>
              <a:rPr lang="en-US"/>
              <a:t>Factor Levels: Factor settings, usually high and low, + and -, 1 and -1</a:t>
            </a:r>
          </a:p>
          <a:p>
            <a:r>
              <a:rPr lang="en-US"/>
              <a:t>Treatment Combination: setting of all factors to obtain one response measurement (also referred to as a “run”)</a:t>
            </a:r>
          </a:p>
          <a:p>
            <a:r>
              <a:rPr lang="en-US"/>
              <a:t>Replication: Running the same treatment combination more than once (sequence of runs is typically randomized)</a:t>
            </a:r>
          </a:p>
          <a:p>
            <a:r>
              <a:rPr lang="en-US"/>
              <a:t>Repeat: Non-randomized replicate of all treatment combinations</a:t>
            </a:r>
          </a:p>
          <a:p>
            <a:r>
              <a:rPr lang="en-US"/>
              <a:t>Inference Space: Operating range of factors under study</a:t>
            </a:r>
          </a:p>
          <a:p>
            <a:r>
              <a:rPr lang="en-US"/>
              <a:t>Main Effect: The average change from one level setting to another for a single factor</a:t>
            </a:r>
          </a:p>
          <a:p>
            <a:r>
              <a:rPr lang="en-US"/>
              <a:t>Interaction: The combined effect of two factors independent of the main effect of each factor</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1019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83543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Factors in DOE are the potential causes that might have significant impact on the outcome of a process or a product.</a:t>
            </a:r>
          </a:p>
          <a:p>
            <a:endParaRPr lang="en-US"/>
          </a:p>
          <a:p>
            <a:r>
              <a:rPr lang="en-US"/>
              <a:t>Factors are the inputs of a process or system and the response is the output of it.</a:t>
            </a:r>
          </a:p>
          <a:p>
            <a:endParaRPr lang="en-US"/>
          </a:p>
          <a:p>
            <a:r>
              <a:rPr lang="en-US"/>
              <a:t>Factors can be continuous or discrete variables.</a:t>
            </a:r>
          </a:p>
          <a:p>
            <a:endParaRPr lang="en-US"/>
          </a:p>
          <a:p>
            <a:r>
              <a:rPr lang="en-US"/>
              <a:t>Most experiments use two or more factors. Ask subject matter experts’ opinions for main factors selection. The more factors in DOE, the more costs triggered.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3524294"/>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The goal of a DOE is to measure the effects of factors and interactions of factors on the outcome.</a:t>
            </a:r>
          </a:p>
          <a:p>
            <a:endParaRPr lang="en-US"/>
          </a:p>
          <a:p>
            <a:r>
              <a:rPr lang="en-US"/>
              <a:t>In DOE: </a:t>
            </a:r>
          </a:p>
          <a:p>
            <a:pPr lvl="1"/>
            <a:r>
              <a:rPr lang="en-US"/>
              <a:t>First, we create a set of different combinations of factors each at different levels.</a:t>
            </a:r>
          </a:p>
          <a:p>
            <a:pPr lvl="1"/>
            <a:r>
              <a:rPr lang="en-US"/>
              <a:t>Second, we run the experiment and collect the response values in different scenarios.</a:t>
            </a:r>
          </a:p>
          <a:p>
            <a:pPr lvl="1"/>
            <a:r>
              <a:rPr lang="en-US"/>
              <a:t>Third, we analyze the results and test how the response changes accordingly when factors change.</a:t>
            </a:r>
          </a:p>
          <a:p>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0976525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Factor levels are the selected settings of a factor we are testing in the experiment.</a:t>
            </a:r>
          </a:p>
          <a:p>
            <a:endParaRPr lang="en-US"/>
          </a:p>
          <a:p>
            <a:r>
              <a:rPr lang="en-US"/>
              <a:t>The more levels a factor has, the more scenarios we have to create and test. As a result, more resources are required to collect samples and the model is more complicated.</a:t>
            </a:r>
          </a:p>
          <a:p>
            <a:endParaRPr lang="en-US"/>
          </a:p>
          <a:p>
            <a:r>
              <a:rPr lang="en-US"/>
              <a:t>The most popular DOE is two-level design, meaning only two levels for each factor.</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9823878"/>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Code of factor levels</a:t>
            </a:r>
          </a:p>
          <a:p>
            <a:pPr lvl="1"/>
            <a:r>
              <a:rPr lang="en-US"/>
              <a:t>High vs. Low</a:t>
            </a:r>
          </a:p>
          <a:p>
            <a:pPr lvl="1"/>
            <a:r>
              <a:rPr lang="en-US"/>
              <a:t>(+1) vs. (-1)</a:t>
            </a:r>
          </a:p>
          <a:p>
            <a:pPr lvl="1"/>
            <a:r>
              <a:rPr lang="en-US"/>
              <a:t>(+) vs. (-)</a:t>
            </a:r>
          </a:p>
          <a:p>
            <a:r>
              <a:rPr lang="en-US"/>
              <a:t>Example of factor levels</a:t>
            </a:r>
          </a:p>
          <a:p>
            <a:pPr lvl="1"/>
            <a:r>
              <a:rPr lang="en-US"/>
              <a:t>A study on how two factors affect the taste of cakes.</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1023</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575866" y="3733800"/>
            <a:ext cx="8227467" cy="2289465"/>
            <a:chOff x="152400" y="4038600"/>
            <a:chExt cx="8227467" cy="2289465"/>
          </a:xfrm>
        </p:grpSpPr>
        <p:pic>
          <p:nvPicPr>
            <p:cNvPr id="94211" name="Picture 3"/>
            <p:cNvPicPr>
              <a:picLocks noChangeAspect="1" noChangeArrowheads="1"/>
            </p:cNvPicPr>
            <p:nvPr/>
          </p:nvPicPr>
          <p:blipFill>
            <a:blip r:embed="rId4" cstate="print"/>
            <a:srcRect/>
            <a:stretch>
              <a:fillRect/>
            </a:stretch>
          </p:blipFill>
          <p:spPr bwMode="auto">
            <a:xfrm>
              <a:off x="1638175" y="4572000"/>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2524573" y="4819651"/>
              <a:ext cx="1999718" cy="1508414"/>
            </a:xfrm>
            <a:prstGeom prst="wedgeRoundRectCallout">
              <a:avLst>
                <a:gd name="adj1" fmla="val -105133"/>
                <a:gd name="adj2" fmla="val 37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400" y="5257800"/>
              <a:ext cx="1526893" cy="369332"/>
            </a:xfrm>
            <a:prstGeom prst="rect">
              <a:avLst/>
            </a:prstGeom>
            <a:noFill/>
          </p:spPr>
          <p:txBody>
            <a:bodyPr wrap="none" rtlCol="0">
              <a:spAutoFit/>
            </a:bodyPr>
            <a:lstStyle/>
            <a:p>
              <a:r>
                <a:rPr lang="en-US" b="1" dirty="0">
                  <a:solidFill>
                    <a:srgbClr val="FF0000"/>
                  </a:solidFill>
                </a:rPr>
                <a:t>Two Factors</a:t>
              </a:r>
            </a:p>
          </p:txBody>
        </p:sp>
        <p:sp>
          <p:nvSpPr>
            <p:cNvPr id="9" name="Rounded Rectangular Callout 8"/>
            <p:cNvSpPr/>
            <p:nvPr/>
          </p:nvSpPr>
          <p:spPr>
            <a:xfrm>
              <a:off x="6820263" y="4800600"/>
              <a:ext cx="592509" cy="838200"/>
            </a:xfrm>
            <a:prstGeom prst="wedgeRoundRectCallout">
              <a:avLst>
                <a:gd name="adj1" fmla="val 114695"/>
                <a:gd name="adj2" fmla="val -93400"/>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968390" y="4038600"/>
              <a:ext cx="1411477" cy="369332"/>
            </a:xfrm>
            <a:prstGeom prst="rect">
              <a:avLst/>
            </a:prstGeom>
            <a:noFill/>
          </p:spPr>
          <p:txBody>
            <a:bodyPr wrap="none" rtlCol="0">
              <a:spAutoFit/>
            </a:bodyPr>
            <a:lstStyle/>
            <a:p>
              <a:r>
                <a:rPr lang="en-US" b="1" dirty="0">
                  <a:solidFill>
                    <a:srgbClr val="FF0000"/>
                  </a:solidFill>
                </a:rPr>
                <a:t>Two Levels</a:t>
              </a:r>
            </a:p>
          </p:txBody>
        </p:sp>
      </p:grpSp>
    </p:spTree>
    <p:custDataLst>
      <p:tags r:id="rId1"/>
    </p:custDataLst>
    <p:extLst>
      <p:ext uri="{BB962C8B-B14F-4D97-AF65-F5344CB8AC3E}">
        <p14:creationId xmlns:p14="http://schemas.microsoft.com/office/powerpoint/2010/main" val="790760167"/>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A treatment is a combination of different factors at different levels.</a:t>
            </a:r>
          </a:p>
          <a:p>
            <a:endParaRPr lang="en-US"/>
          </a:p>
          <a:p>
            <a:r>
              <a:rPr lang="en-US"/>
              <a:t>It is a unique scenario setting in an experiment.</a:t>
            </a:r>
          </a:p>
          <a:p>
            <a:endParaRPr lang="en-US"/>
          </a:p>
          <a:p>
            <a:r>
              <a:rPr lang="en-US"/>
              <a:t>Coding treatments:</a:t>
            </a:r>
          </a:p>
          <a:p>
            <a:pPr lvl="1"/>
            <a:r>
              <a:rPr lang="en-US"/>
              <a:t>If there are two factors in an experiment, we name one factor A and the other factor B.</a:t>
            </a:r>
          </a:p>
          <a:p>
            <a:pPr lvl="1"/>
            <a:r>
              <a:rPr lang="en-US"/>
              <a:t>A single treatment in an experiment is named for each factor:</a:t>
            </a:r>
          </a:p>
          <a:p>
            <a:pPr lvl="2"/>
            <a:r>
              <a:rPr lang="en-US"/>
              <a:t>--, +-, -+ and ++</a:t>
            </a:r>
          </a:p>
          <a:p>
            <a:pPr lvl="2"/>
            <a:r>
              <a:rPr lang="en-US"/>
              <a:t>l, a, b and ab</a:t>
            </a:r>
          </a:p>
          <a:p>
            <a:endParaRPr lang="en-US"/>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85968895"/>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a:t>
            </a:r>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1025</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sp>
        <p:nvSpPr>
          <p:cNvPr id="12" name="TextBox 11"/>
          <p:cNvSpPr txBox="1"/>
          <p:nvPr/>
        </p:nvSpPr>
        <p:spPr>
          <a:xfrm>
            <a:off x="3161344" y="4610100"/>
            <a:ext cx="2528256" cy="461665"/>
          </a:xfrm>
          <a:prstGeom prst="rect">
            <a:avLst/>
          </a:prstGeom>
          <a:noFill/>
        </p:spPr>
        <p:txBody>
          <a:bodyPr wrap="none" rtlCol="0">
            <a:spAutoFit/>
          </a:bodyPr>
          <a:lstStyle/>
          <a:p>
            <a:r>
              <a:rPr lang="en-US" sz="2400" b="1" dirty="0">
                <a:solidFill>
                  <a:srgbClr val="FF0000"/>
                </a:solidFill>
              </a:rPr>
              <a:t>Four treatments</a:t>
            </a:r>
          </a:p>
        </p:txBody>
      </p:sp>
      <p:grpSp>
        <p:nvGrpSpPr>
          <p:cNvPr id="6" name="Group 5"/>
          <p:cNvGrpSpPr/>
          <p:nvPr/>
        </p:nvGrpSpPr>
        <p:grpSpPr>
          <a:xfrm>
            <a:off x="1752600" y="2514600"/>
            <a:ext cx="7943850" cy="2667000"/>
            <a:chOff x="228600" y="2514600"/>
            <a:chExt cx="7943850" cy="2667000"/>
          </a:xfrm>
        </p:grpSpPr>
        <p:pic>
          <p:nvPicPr>
            <p:cNvPr id="5" name="Picture 2"/>
            <p:cNvPicPr>
              <a:picLocks noChangeAspect="1" noChangeArrowheads="1"/>
            </p:cNvPicPr>
            <p:nvPr/>
          </p:nvPicPr>
          <p:blipFill>
            <a:blip r:embed="rId4" cstate="print"/>
            <a:srcRect/>
            <a:stretch>
              <a:fillRect/>
            </a:stretch>
          </p:blipFill>
          <p:spPr bwMode="auto">
            <a:xfrm>
              <a:off x="228600" y="25146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972050" y="35052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1" name="Rounded Rectangular Callout 10"/>
            <p:cNvSpPr/>
            <p:nvPr/>
          </p:nvSpPr>
          <p:spPr>
            <a:xfrm>
              <a:off x="5011882" y="4038600"/>
              <a:ext cx="3082636" cy="1143000"/>
            </a:xfrm>
            <a:prstGeom prst="wedgeRoundRectCallout">
              <a:avLst>
                <a:gd name="adj1" fmla="val -77745"/>
                <a:gd name="adj2" fmla="val 2035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4629150" y="37013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729364297"/>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A response is the output of a process, a system, or a product.</a:t>
            </a:r>
          </a:p>
          <a:p>
            <a:endParaRPr lang="en-US"/>
          </a:p>
          <a:p>
            <a:r>
              <a:rPr lang="en-US"/>
              <a:t>It is the outcome we are interested to improve by optimizing the settings of factors.</a:t>
            </a:r>
          </a:p>
          <a:p>
            <a:endParaRPr lang="en-US"/>
          </a:p>
          <a:p>
            <a:r>
              <a:rPr lang="en-US"/>
              <a:t>In an experiment, we observe, record, and analyze the corresponding changes occurring in the response after changing the settings of different factors.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7330015"/>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 We use a predefined metric to measure the cake’s tastiness.</a:t>
            </a:r>
          </a:p>
          <a:p>
            <a:pPr lvl="1"/>
            <a:r>
              <a:rPr lang="en-US"/>
              <a:t>After running each treatment, we obtain and record the resulting response value.</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1027</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6208528" y="5551585"/>
            <a:ext cx="2286000" cy="461665"/>
          </a:xfrm>
          <a:prstGeom prst="rect">
            <a:avLst/>
          </a:prstGeom>
          <a:noFill/>
        </p:spPr>
        <p:txBody>
          <a:bodyPr wrap="square" rtlCol="0">
            <a:spAutoFit/>
          </a:bodyPr>
          <a:lstStyle/>
          <a:p>
            <a:r>
              <a:rPr lang="en-US" sz="2400" b="1" dirty="0">
                <a:solidFill>
                  <a:srgbClr val="FF0000"/>
                </a:solidFill>
              </a:rPr>
              <a:t>One response</a:t>
            </a:r>
          </a:p>
        </p:txBody>
      </p:sp>
      <p:pic>
        <p:nvPicPr>
          <p:cNvPr id="97285" name="Picture 5"/>
          <p:cNvPicPr>
            <a:picLocks noChangeAspect="1" noChangeArrowheads="1"/>
          </p:cNvPicPr>
          <p:nvPr/>
        </p:nvPicPr>
        <p:blipFill>
          <a:blip r:embed="rId4" cstate="print"/>
          <a:srcRect/>
          <a:stretch>
            <a:fillRect/>
          </a:stretch>
        </p:blipFill>
        <p:spPr bwMode="auto">
          <a:xfrm>
            <a:off x="6515101" y="4065929"/>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1753467" y="3840945"/>
            <a:ext cx="4634654"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Rounded Rectangular Callout 7"/>
          <p:cNvSpPr/>
          <p:nvPr/>
        </p:nvSpPr>
        <p:spPr>
          <a:xfrm>
            <a:off x="9125458" y="4100718"/>
            <a:ext cx="779318" cy="1385455"/>
          </a:xfrm>
          <a:prstGeom prst="wedgeRoundRectCallout">
            <a:avLst>
              <a:gd name="adj1" fmla="val -132229"/>
              <a:gd name="adj2" fmla="val 7229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6208528" y="44886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391429"/>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Main effect is the average change in the response resulting from the change in the levels of a factor.</a:t>
            </a:r>
          </a:p>
          <a:p>
            <a:endParaRPr lang="en-US"/>
          </a:p>
          <a:p>
            <a:r>
              <a:rPr lang="en-US"/>
              <a:t>It captures the effect of a factor alone on the response without taking into consideration other factors.</a:t>
            </a:r>
          </a:p>
          <a:p>
            <a:endParaRPr lang="en-US"/>
          </a:p>
          <a:p>
            <a:r>
              <a:rPr lang="en-US"/>
              <a:t>In the baking cake example, the main effects of temperature and time length are</a:t>
            </a: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1028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51773675"/>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101380"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2782893243"/>
              </p:ext>
            </p:extLst>
          </p:nvPr>
        </p:nvGraphicFramePr>
        <p:xfrm>
          <a:off x="3856831" y="5638800"/>
          <a:ext cx="3817937" cy="654050"/>
        </p:xfrm>
        <a:graphic>
          <a:graphicData uri="http://schemas.openxmlformats.org/presentationml/2006/ole">
            <mc:AlternateContent xmlns:mc="http://schemas.openxmlformats.org/markup-compatibility/2006">
              <mc:Choice xmlns:v="urn:schemas-microsoft-com:vml" Requires="v">
                <p:oleObj spid="_x0000_s101381"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6388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889420134"/>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Interpretation of main effect in the example:</a:t>
            </a:r>
          </a:p>
          <a:p>
            <a:pPr lvl="1"/>
            <a:endParaRPr lang="en-US"/>
          </a:p>
          <a:p>
            <a:pPr lvl="1"/>
            <a:r>
              <a:rPr lang="en-US"/>
              <a:t>By changing the temperature level of the oven from high to low, the response (i.e., tastiness of the cake) increases by 6 measurement units.</a:t>
            </a:r>
          </a:p>
          <a:p>
            <a:pPr lvl="1"/>
            <a:endParaRPr lang="en-US"/>
          </a:p>
          <a:p>
            <a:pPr lvl="1"/>
            <a:r>
              <a:rPr lang="en-US"/>
              <a:t>By changing the time length of baking from high to low, the response (i.e., tastiness of the cake) increases by 2 measurement units.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697743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Interaction effect is the average change in the response resulting from the change in the interaction of multiple factors.</a:t>
            </a:r>
          </a:p>
          <a:p>
            <a:endParaRPr lang="en-US"/>
          </a:p>
          <a:p>
            <a:r>
              <a:rPr lang="en-US"/>
              <a:t>It occurs when the change in the response triggered by one factor depends on the change in other factor(s).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70016669"/>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Example of interaction effect</a:t>
            </a:r>
          </a:p>
          <a:p>
            <a:endParaRPr lang="en-US"/>
          </a:p>
          <a:p>
            <a:endParaRPr lang="en-US"/>
          </a:p>
          <a:p>
            <a:endParaRPr lang="en-US"/>
          </a:p>
          <a:p>
            <a:endParaRPr lang="en-US"/>
          </a:p>
          <a:p>
            <a:endParaRPr lang="en-US"/>
          </a:p>
          <a:p>
            <a:endParaRPr lang="en-US"/>
          </a:p>
          <a:p>
            <a:endParaRPr lang="en-US"/>
          </a:p>
          <a:p>
            <a:endParaRPr lang="en-US"/>
          </a:p>
          <a:p>
            <a:r>
              <a:rPr lang="en-US"/>
              <a:t>By changing the interaction from high to low, the response (i.e., tastiness of the cake) increases by 4 measurement units.</a:t>
            </a:r>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1031</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2590801" y="2064328"/>
            <a:ext cx="4427157" cy="1524001"/>
            <a:chOff x="1066800" y="2064327"/>
            <a:chExt cx="4427157" cy="1524001"/>
          </a:xfrm>
        </p:grpSpPr>
        <p:pic>
          <p:nvPicPr>
            <p:cNvPr id="99331" name="Picture 3"/>
            <p:cNvPicPr>
              <a:picLocks noChangeAspect="1" noChangeArrowheads="1"/>
            </p:cNvPicPr>
            <p:nvPr/>
          </p:nvPicPr>
          <p:blipFill>
            <a:blip r:embed="rId5" cstate="print"/>
            <a:srcRect/>
            <a:stretch>
              <a:fillRect/>
            </a:stretch>
          </p:blipFill>
          <p:spPr bwMode="auto">
            <a:xfrm>
              <a:off x="1066800" y="2133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826374" y="2064327"/>
              <a:ext cx="881653" cy="1524001"/>
            </a:xfrm>
            <a:prstGeom prst="wedgeRoundRectCallout">
              <a:avLst>
                <a:gd name="adj1" fmla="val 188540"/>
                <a:gd name="adj2" fmla="val 32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7391401" y="2667000"/>
            <a:ext cx="2063385" cy="400110"/>
          </a:xfrm>
          <a:prstGeom prst="rect">
            <a:avLst/>
          </a:prstGeom>
          <a:noFill/>
        </p:spPr>
        <p:txBody>
          <a:bodyPr wrap="none" rtlCol="0">
            <a:spAutoFit/>
          </a:bodyPr>
          <a:lstStyle/>
          <a:p>
            <a:r>
              <a:rPr lang="en-US" sz="2000" b="1" dirty="0">
                <a:solidFill>
                  <a:srgbClr val="FF0000"/>
                </a:solidFill>
              </a:rPr>
              <a:t>One interaction</a:t>
            </a:r>
          </a:p>
        </p:txBody>
      </p:sp>
      <p:graphicFrame>
        <p:nvGraphicFramePr>
          <p:cNvPr id="99332" name="Object 4"/>
          <p:cNvGraphicFramePr>
            <a:graphicFrameLocks noChangeAspect="1"/>
          </p:cNvGraphicFramePr>
          <p:nvPr>
            <p:extLst>
              <p:ext uri="{D42A27DB-BD31-4B8C-83A1-F6EECF244321}">
                <p14:modId xmlns:p14="http://schemas.microsoft.com/office/powerpoint/2010/main" val="1032684991"/>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102403"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33280912"/>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In a full factorial experiment, all of the possible combinations of factors and levels are created and tested.</a:t>
            </a:r>
          </a:p>
          <a:p>
            <a:endParaRPr lang="en-US"/>
          </a:p>
          <a:p>
            <a:r>
              <a:rPr lang="en-US"/>
              <a:t>For example, for two-level design (i.e., each factor has two levels) with k factors, there are 2k possible scenarios or treatments.</a:t>
            </a:r>
          </a:p>
          <a:p>
            <a:pPr lvl="1"/>
            <a:r>
              <a:rPr lang="en-US"/>
              <a:t>2 factors, each with 2 levels, we have 22 = 4 treatments</a:t>
            </a:r>
          </a:p>
          <a:p>
            <a:pPr lvl="1"/>
            <a:r>
              <a:rPr lang="en-US"/>
              <a:t>3 factors, each with 2 levels, we have 23 = 8 treatments</a:t>
            </a:r>
          </a:p>
          <a:p>
            <a:pPr lvl="1"/>
            <a:r>
              <a:rPr lang="en-US"/>
              <a:t>k factors, each with 2 levels, we have 2k treatments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46875106"/>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Full factorial DOE is used to discover the cause-and-effect relationship between the response and both individual factors and the interaction of factors.</a:t>
            </a:r>
          </a:p>
          <a:p>
            <a:endParaRPr lang="en-US"/>
          </a:p>
          <a:p>
            <a:r>
              <a:rPr lang="en-US"/>
              <a:t>Generate an equation to describe the relationship between Y and the important Xs: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1033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4281676"/>
              </p:ext>
            </p:extLst>
          </p:nvPr>
        </p:nvGraphicFramePr>
        <p:xfrm>
          <a:off x="2359818" y="3597275"/>
          <a:ext cx="6811963" cy="577850"/>
        </p:xfrm>
        <a:graphic>
          <a:graphicData uri="http://schemas.openxmlformats.org/presentationml/2006/ole">
            <mc:AlternateContent xmlns:mc="http://schemas.openxmlformats.org/markup-compatibility/2006">
              <mc:Choice xmlns:v="urn:schemas-microsoft-com:vml" Requires="v">
                <p:oleObj spid="_x0000_s103427"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597275"/>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400" y="4419600"/>
            <a:ext cx="8534400" cy="1477328"/>
          </a:xfrm>
          <a:prstGeom prst="rect">
            <a:avLst/>
          </a:prstGeom>
          <a:noFill/>
        </p:spPr>
        <p:txBody>
          <a:bodyPr wrap="square" rtlCol="0">
            <a:spAutoFit/>
          </a:bodyPr>
          <a:lstStyle/>
          <a:p>
            <a:r>
              <a:rPr lang="en-US" dirty="0"/>
              <a:t>where</a:t>
            </a:r>
          </a:p>
          <a:p>
            <a:r>
              <a:rPr lang="en-US" i="1" dirty="0"/>
              <a:t>Y</a:t>
            </a:r>
            <a:r>
              <a:rPr lang="en-US" dirty="0"/>
              <a:t> is the response and </a:t>
            </a:r>
            <a:r>
              <a:rPr lang="en-US" i="1" dirty="0"/>
              <a:t>X</a:t>
            </a:r>
            <a:r>
              <a:rPr lang="en-US" i="1" baseline="-25000" dirty="0"/>
              <a:t>1</a:t>
            </a:r>
            <a:r>
              <a:rPr lang="en-US" i="1" dirty="0"/>
              <a:t>, X</a:t>
            </a:r>
            <a:r>
              <a:rPr lang="en-US" i="1" baseline="-25000" dirty="0"/>
              <a:t>2</a:t>
            </a:r>
            <a:r>
              <a:rPr lang="en-US" i="1" dirty="0"/>
              <a:t>, …, X</a:t>
            </a:r>
            <a:r>
              <a:rPr lang="en-US" i="1" baseline="-25000" dirty="0"/>
              <a:t>k</a:t>
            </a:r>
            <a:r>
              <a:rPr lang="en-US" i="1" dirty="0"/>
              <a:t> </a:t>
            </a:r>
            <a:r>
              <a:rPr lang="en-US" dirty="0"/>
              <a:t>are the factors.</a:t>
            </a:r>
          </a:p>
          <a:p>
            <a:r>
              <a:rPr lang="en-US" i="1" dirty="0"/>
              <a:t>α</a:t>
            </a:r>
            <a:r>
              <a:rPr lang="en-US" i="1" baseline="-25000" dirty="0"/>
              <a:t>0</a:t>
            </a:r>
            <a:r>
              <a:rPr lang="en-US" dirty="0"/>
              <a:t> is the intercept and </a:t>
            </a:r>
            <a:r>
              <a:rPr lang="en-US" i="1" dirty="0"/>
              <a:t>α</a:t>
            </a:r>
            <a:r>
              <a:rPr lang="en-US" i="1" baseline="-25000" dirty="0"/>
              <a:t>1</a:t>
            </a:r>
            <a:r>
              <a:rPr lang="en-US" i="1" dirty="0"/>
              <a:t>, α</a:t>
            </a:r>
            <a:r>
              <a:rPr lang="en-US" i="1" baseline="-25000" dirty="0"/>
              <a:t>2</a:t>
            </a:r>
            <a:r>
              <a:rPr lang="en-US" i="1" dirty="0"/>
              <a:t>, …, α</a:t>
            </a:r>
            <a:r>
              <a:rPr lang="en-US" i="1" baseline="-25000" dirty="0"/>
              <a:t>p</a:t>
            </a:r>
            <a:r>
              <a:rPr lang="en-US" i="1" dirty="0"/>
              <a:t> </a:t>
            </a:r>
            <a:r>
              <a:rPr lang="en-US" dirty="0"/>
              <a:t>are the coefficients of the factors and interactions.</a:t>
            </a:r>
          </a:p>
          <a:p>
            <a:r>
              <a:rPr lang="en-US" i="1" dirty="0"/>
              <a:t>ε</a:t>
            </a:r>
            <a:r>
              <a:rPr lang="en-US" dirty="0"/>
              <a:t> is the error of the model.</a:t>
            </a:r>
          </a:p>
        </p:txBody>
      </p:sp>
    </p:spTree>
    <p:custDataLst>
      <p:tags r:id="rId2"/>
    </p:custDataLst>
    <p:extLst>
      <p:ext uri="{BB962C8B-B14F-4D97-AF65-F5344CB8AC3E}">
        <p14:creationId xmlns:p14="http://schemas.microsoft.com/office/powerpoint/2010/main" val="4227593047"/>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Two-Factor Full Factorial</a:t>
            </a:r>
            <a:endParaRPr lang="en-US" dirty="0"/>
          </a:p>
        </p:txBody>
      </p:sp>
      <p:sp>
        <p:nvSpPr>
          <p:cNvPr id="3" name="Content Placeholder 2"/>
          <p:cNvSpPr>
            <a:spLocks noGrp="1"/>
          </p:cNvSpPr>
          <p:nvPr>
            <p:ph idx="1"/>
          </p:nvPr>
        </p:nvSpPr>
        <p:spPr/>
        <p:txBody>
          <a:bodyPr/>
          <a:lstStyle/>
          <a:p>
            <a:r>
              <a:rPr lang="en-US"/>
              <a:t>Below is a design pattern of a two-level two-factor full factorial experiment:</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429001" y="24384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6844018"/>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Three-Factor Full Factorial</a:t>
            </a:r>
            <a:endParaRPr lang="en-US" dirty="0"/>
          </a:p>
        </p:txBody>
      </p:sp>
      <p:sp>
        <p:nvSpPr>
          <p:cNvPr id="3" name="Content Placeholder 2"/>
          <p:cNvSpPr>
            <a:spLocks noGrp="1"/>
          </p:cNvSpPr>
          <p:nvPr>
            <p:ph idx="1"/>
          </p:nvPr>
        </p:nvSpPr>
        <p:spPr/>
        <p:txBody>
          <a:bodyPr/>
          <a:lstStyle/>
          <a:p>
            <a:r>
              <a:rPr lang="en-US"/>
              <a:t>Below is a design pattern of a two-level three-factor full factorial experiment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0515437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Four-Factor Full Factorial</a:t>
            </a:r>
            <a:endParaRPr lang="en-US" dirty="0"/>
          </a:p>
        </p:txBody>
      </p:sp>
      <p:sp>
        <p:nvSpPr>
          <p:cNvPr id="3" name="Content Placeholder 2"/>
          <p:cNvSpPr>
            <a:spLocks noGrp="1"/>
          </p:cNvSpPr>
          <p:nvPr>
            <p:ph idx="1"/>
          </p:nvPr>
        </p:nvSpPr>
        <p:spPr/>
        <p:txBody>
          <a:bodyPr/>
          <a:lstStyle/>
          <a:p>
            <a:r>
              <a:rPr lang="en-US"/>
              <a:t>Below is a design pattern of a two-level four-factor full factorial experiment</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454743" y="2067288"/>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0905826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Five-Factor Full Factorial</a:t>
            </a:r>
            <a:endParaRPr lang="en-US" dirty="0"/>
          </a:p>
        </p:txBody>
      </p:sp>
      <p:sp>
        <p:nvSpPr>
          <p:cNvPr id="3" name="Content Placeholder 2"/>
          <p:cNvSpPr>
            <a:spLocks noGrp="1"/>
          </p:cNvSpPr>
          <p:nvPr>
            <p:ph idx="1"/>
          </p:nvPr>
        </p:nvSpPr>
        <p:spPr>
          <a:xfrm>
            <a:off x="609600" y="1143000"/>
            <a:ext cx="5105400" cy="5486400"/>
          </a:xfrm>
        </p:spPr>
        <p:txBody>
          <a:bodyPr/>
          <a:lstStyle/>
          <a:p>
            <a:r>
              <a:rPr lang="en-US" dirty="0"/>
              <a:t>At right is a design pattern of a two-level five-factor full factorial experiment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5943600" y="1171330"/>
            <a:ext cx="3520440" cy="524471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1898059"/>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Order to Run Experiments</a:t>
            </a:r>
            <a:endParaRPr lang="en-US" dirty="0"/>
          </a:p>
        </p:txBody>
      </p:sp>
      <p:sp>
        <p:nvSpPr>
          <p:cNvPr id="3" name="Content Placeholder 2"/>
          <p:cNvSpPr>
            <a:spLocks noGrp="1"/>
          </p:cNvSpPr>
          <p:nvPr>
            <p:ph idx="1"/>
          </p:nvPr>
        </p:nvSpPr>
        <p:spPr/>
        <p:txBody>
          <a:bodyPr/>
          <a:lstStyle/>
          <a:p>
            <a:r>
              <a:rPr lang="en-US"/>
              <a:t>The four design patterns shown earlier are listed in the standard order.</a:t>
            </a:r>
          </a:p>
          <a:p>
            <a:endParaRPr lang="en-US"/>
          </a:p>
          <a:p>
            <a:r>
              <a:rPr lang="en-US"/>
              <a:t>Standard order  is used to design the combinations/treatments before experiments start.</a:t>
            </a:r>
          </a:p>
          <a:p>
            <a:endParaRPr lang="en-US"/>
          </a:p>
          <a:p>
            <a:r>
              <a:rPr lang="en-US"/>
              <a:t>When actually running the experiments, randomizing  the standard order is recommended to minimize the noise.</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4041908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Replication in Experiments</a:t>
            </a:r>
            <a:endParaRPr lang="en-US" dirty="0"/>
          </a:p>
        </p:txBody>
      </p:sp>
      <p:sp>
        <p:nvSpPr>
          <p:cNvPr id="3" name="Content Placeholder 2"/>
          <p:cNvSpPr>
            <a:spLocks noGrp="1"/>
          </p:cNvSpPr>
          <p:nvPr>
            <p:ph idx="1"/>
          </p:nvPr>
        </p:nvSpPr>
        <p:spPr/>
        <p:txBody>
          <a:bodyPr/>
          <a:lstStyle/>
          <a:p>
            <a:r>
              <a:rPr lang="en-US"/>
              <a:t>Each treatment can be tested multiple times in an experiment in order to increase the degrees of freedom and improve the capability of analysis. We call this method replication.</a:t>
            </a:r>
          </a:p>
          <a:p>
            <a:endParaRPr lang="en-US"/>
          </a:p>
          <a:p>
            <a:r>
              <a:rPr lang="en-US"/>
              <a:t>Replicates are the number of repetitions of running an individual treatment.</a:t>
            </a:r>
          </a:p>
          <a:p>
            <a:endParaRPr lang="en-US"/>
          </a:p>
          <a:p>
            <a:r>
              <a:rPr lang="en-US"/>
              <a:t>The order to run the treatments in an experiment should be randomized to minimize the noise.</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61612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Case study: we are running a 22 full factorial DOE to discover the cause-and-effect relationship between the cake tastiness and two factors: temperature of the oven and time length of baking.</a:t>
            </a:r>
          </a:p>
          <a:p>
            <a:endParaRPr lang="en-US" dirty="0"/>
          </a:p>
          <a:p>
            <a:pPr lvl="1"/>
            <a:r>
              <a:rPr lang="en-US" dirty="0"/>
              <a:t>Each factor has two levels and there are four treatments in total.</a:t>
            </a:r>
          </a:p>
          <a:p>
            <a:endParaRPr lang="en-US" dirty="0"/>
          </a:p>
          <a:p>
            <a:pPr lvl="1"/>
            <a:r>
              <a:rPr lang="en-US" dirty="0"/>
              <a:t>We decide to run each treatment twice so that we have enough degrees of freedom to measure the impact of two factors and the interaction between two factors. Therefore, there are eight observations in response eventually.</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1040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 name="Picture 3"/>
          <p:cNvPicPr>
            <a:picLocks noChangeAspect="1" noChangeArrowheads="1"/>
          </p:cNvPicPr>
          <p:nvPr/>
        </p:nvPicPr>
        <p:blipFill>
          <a:blip r:embed="rId4" cstate="print"/>
          <a:srcRect/>
          <a:stretch>
            <a:fillRect/>
          </a:stretch>
        </p:blipFill>
        <p:spPr bwMode="auto">
          <a:xfrm>
            <a:off x="2567833" y="4862513"/>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95457361"/>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After running the four treatments twice in a random order, we obtain the following results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4450" name="Picture 2"/>
          <p:cNvPicPr>
            <a:picLocks noChangeAspect="1" noChangeArrowheads="1"/>
          </p:cNvPicPr>
          <p:nvPr/>
        </p:nvPicPr>
        <p:blipFill>
          <a:blip r:embed="rId4" cstate="print"/>
          <a:srcRect/>
          <a:stretch>
            <a:fillRect/>
          </a:stretch>
        </p:blipFill>
        <p:spPr bwMode="auto">
          <a:xfrm>
            <a:off x="3175380" y="23622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3290807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5474" name="Picture 2"/>
          <p:cNvPicPr>
            <a:picLocks noChangeAspect="1" noChangeArrowheads="1"/>
          </p:cNvPicPr>
          <p:nvPr/>
        </p:nvPicPr>
        <p:blipFill>
          <a:blip r:embed="rId4" cstate="print"/>
          <a:srcRect/>
          <a:stretch>
            <a:fillRect/>
          </a:stretch>
        </p:blipFill>
        <p:spPr bwMode="auto">
          <a:xfrm>
            <a:off x="2067791"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0032079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Main effect of factor A (temperature of the oven):</a:t>
            </a:r>
          </a:p>
          <a:p>
            <a:endParaRPr lang="en-US"/>
          </a:p>
          <a:p>
            <a:endParaRPr lang="en-US"/>
          </a:p>
          <a:p>
            <a:endParaRPr lang="en-US" dirty="0"/>
          </a:p>
        </p:txBody>
      </p:sp>
      <p:sp>
        <p:nvSpPr>
          <p:cNvPr id="25" name="Slide Number Placeholder 24"/>
          <p:cNvSpPr>
            <a:spLocks noGrp="1"/>
          </p:cNvSpPr>
          <p:nvPr>
            <p:ph type="sldNum" sz="quarter" idx="4"/>
          </p:nvPr>
        </p:nvSpPr>
        <p:spPr/>
        <p:txBody>
          <a:bodyPr/>
          <a:lstStyle/>
          <a:p>
            <a:fld id="{28B83BC3-069B-46AF-A4E6-C99928E1A4FA}" type="slidenum">
              <a:rPr lang="en-US" smtClean="0"/>
              <a:pPr/>
              <a:t>1043</a:t>
            </a:fld>
            <a:endParaRPr lang="en-US" dirty="0"/>
          </a:p>
        </p:txBody>
      </p:sp>
      <p:sp>
        <p:nvSpPr>
          <p:cNvPr id="24" name="Footer Placeholder 23"/>
          <p:cNvSpPr>
            <a:spLocks noGrp="1"/>
          </p:cNvSpPr>
          <p:nvPr>
            <p:ph type="ftr" sz="quarter" idx="3"/>
          </p:nvPr>
        </p:nvSpPr>
        <p:spPr/>
        <p:txBody>
          <a:bodyPr/>
          <a:lstStyle/>
          <a:p>
            <a:r>
              <a:rPr lang="en-US"/>
              <a:t>© Lean Sigma Corporation</a:t>
            </a:r>
            <a:endParaRPr lang="en-US" dirty="0"/>
          </a:p>
        </p:txBody>
      </p:sp>
      <p:sp>
        <p:nvSpPr>
          <p:cNvPr id="23" name="Date Placeholder 22"/>
          <p:cNvSpPr>
            <a:spLocks noGrp="1"/>
          </p:cNvSpPr>
          <p:nvPr>
            <p:ph type="dt" sz="half" idx="2"/>
          </p:nvPr>
        </p:nvSpPr>
        <p:spPr/>
        <p:txBody>
          <a:bodyPr/>
          <a:lstStyle/>
          <a:p>
            <a:r>
              <a:rPr lang="en-US"/>
              <a:t>Lean Six Sigma Training - MTB</a:t>
            </a:r>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813889746"/>
              </p:ext>
            </p:extLst>
          </p:nvPr>
        </p:nvGraphicFramePr>
        <p:xfrm>
          <a:off x="5334000" y="1676567"/>
          <a:ext cx="4114800" cy="828675"/>
        </p:xfrm>
        <a:graphic>
          <a:graphicData uri="http://schemas.openxmlformats.org/presentationml/2006/ole">
            <mc:AlternateContent xmlns:mc="http://schemas.openxmlformats.org/markup-compatibility/2006">
              <mc:Choice xmlns:v="urn:schemas-microsoft-com:vml" Requires="v">
                <p:oleObj spid="_x0000_s104452"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676567"/>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205522420"/>
              </p:ext>
            </p:extLst>
          </p:nvPr>
        </p:nvGraphicFramePr>
        <p:xfrm>
          <a:off x="7010400" y="2710469"/>
          <a:ext cx="2940050" cy="1230313"/>
        </p:xfrm>
        <a:graphic>
          <a:graphicData uri="http://schemas.openxmlformats.org/presentationml/2006/ole">
            <mc:AlternateContent xmlns:mc="http://schemas.openxmlformats.org/markup-compatibility/2006">
              <mc:Choice xmlns:v="urn:schemas-microsoft-com:vml" Requires="v">
                <p:oleObj spid="_x0000_s104453"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710469"/>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477000" y="4191000"/>
            <a:ext cx="45720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2067124797"/>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sp>
        <p:nvSpPr>
          <p:cNvPr id="25" name="Slide Number Placeholder 24"/>
          <p:cNvSpPr>
            <a:spLocks noGrp="1"/>
          </p:cNvSpPr>
          <p:nvPr>
            <p:ph type="sldNum" sz="quarter" idx="4"/>
          </p:nvPr>
        </p:nvSpPr>
        <p:spPr/>
        <p:txBody>
          <a:bodyPr/>
          <a:lstStyle/>
          <a:p>
            <a:fld id="{28B83BC3-069B-46AF-A4E6-C99928E1A4FA}" type="slidenum">
              <a:rPr lang="en-US" smtClean="0"/>
              <a:pPr/>
              <a:t>1044</a:t>
            </a:fld>
            <a:endParaRPr lang="en-US" dirty="0"/>
          </a:p>
        </p:txBody>
      </p:sp>
      <p:sp>
        <p:nvSpPr>
          <p:cNvPr id="22" name="Footer Placeholder 21"/>
          <p:cNvSpPr>
            <a:spLocks noGrp="1"/>
          </p:cNvSpPr>
          <p:nvPr>
            <p:ph type="ftr" sz="quarter" idx="3"/>
          </p:nvPr>
        </p:nvSpPr>
        <p:spPr/>
        <p:txBody>
          <a:bodyPr/>
          <a:lstStyle/>
          <a:p>
            <a:r>
              <a:rPr lang="en-US"/>
              <a:t>© Lean Sigma Corporation</a:t>
            </a:r>
            <a:endParaRPr lang="en-US" dirty="0"/>
          </a:p>
        </p:txBody>
      </p:sp>
      <p:sp>
        <p:nvSpPr>
          <p:cNvPr id="20" name="Date Placeholder 19"/>
          <p:cNvSpPr>
            <a:spLocks noGrp="1"/>
          </p:cNvSpPr>
          <p:nvPr>
            <p:ph type="dt" sz="half" idx="2"/>
          </p:nvPr>
        </p:nvSpPr>
        <p:spPr/>
        <p:txBody>
          <a:bodyPr/>
          <a:lstStyle/>
          <a:p>
            <a:r>
              <a:rPr lang="en-US"/>
              <a:t>Lean Six Sigma Training - MTB</a:t>
            </a:r>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778213895"/>
              </p:ext>
            </p:extLst>
          </p:nvPr>
        </p:nvGraphicFramePr>
        <p:xfrm>
          <a:off x="5029200" y="1676401"/>
          <a:ext cx="4114800" cy="828675"/>
        </p:xfrm>
        <a:graphic>
          <a:graphicData uri="http://schemas.openxmlformats.org/presentationml/2006/ole">
            <mc:AlternateContent xmlns:mc="http://schemas.openxmlformats.org/markup-compatibility/2006">
              <mc:Choice xmlns:v="urn:schemas-microsoft-com:vml" Requires="v">
                <p:oleObj spid="_x0000_s105476"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676401"/>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0981744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105477"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248400" y="4114800"/>
            <a:ext cx="47244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Tree>
    <p:custDataLst>
      <p:tags r:id="rId2"/>
    </p:custDataLst>
    <p:extLst>
      <p:ext uri="{BB962C8B-B14F-4D97-AF65-F5344CB8AC3E}">
        <p14:creationId xmlns:p14="http://schemas.microsoft.com/office/powerpoint/2010/main" val="2165834922"/>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sp>
        <p:nvSpPr>
          <p:cNvPr id="23" name="Slide Number Placeholder 22"/>
          <p:cNvSpPr>
            <a:spLocks noGrp="1"/>
          </p:cNvSpPr>
          <p:nvPr>
            <p:ph type="sldNum" sz="quarter" idx="4"/>
          </p:nvPr>
        </p:nvSpPr>
        <p:spPr/>
        <p:txBody>
          <a:bodyPr/>
          <a:lstStyle/>
          <a:p>
            <a:fld id="{28B83BC3-069B-46AF-A4E6-C99928E1A4FA}" type="slidenum">
              <a:rPr lang="en-US" smtClean="0"/>
              <a:pPr/>
              <a:t>1045</a:t>
            </a:fld>
            <a:endParaRPr lang="en-US" dirty="0"/>
          </a:p>
        </p:txBody>
      </p:sp>
      <p:sp>
        <p:nvSpPr>
          <p:cNvPr id="22" name="Footer Placeholder 21"/>
          <p:cNvSpPr>
            <a:spLocks noGrp="1"/>
          </p:cNvSpPr>
          <p:nvPr>
            <p:ph type="ftr" sz="quarter" idx="3"/>
          </p:nvPr>
        </p:nvSpPr>
        <p:spPr/>
        <p:txBody>
          <a:bodyPr/>
          <a:lstStyle/>
          <a:p>
            <a:r>
              <a:rPr lang="en-US"/>
              <a:t>© Lean Sigma Corporation</a:t>
            </a:r>
            <a:endParaRPr lang="en-US" dirty="0"/>
          </a:p>
        </p:txBody>
      </p:sp>
      <p:sp>
        <p:nvSpPr>
          <p:cNvPr id="20" name="Date Placeholder 19"/>
          <p:cNvSpPr>
            <a:spLocks noGrp="1"/>
          </p:cNvSpPr>
          <p:nvPr>
            <p:ph type="dt" sz="half" idx="2"/>
          </p:nvPr>
        </p:nvSpPr>
        <p:spPr/>
        <p:txBody>
          <a:bodyPr/>
          <a:lstStyle/>
          <a:p>
            <a:r>
              <a:rPr lang="en-US"/>
              <a:t>Lean Six Sigma Training - MTB</a:t>
            </a:r>
            <a:endParaRPr lang="en-US" dirty="0"/>
          </a:p>
        </p:txBody>
      </p:sp>
      <p:grpSp>
        <p:nvGrpSpPr>
          <p:cNvPr id="16" name="Group 19"/>
          <p:cNvGrpSpPr/>
          <p:nvPr/>
        </p:nvGrpSpPr>
        <p:grpSpPr>
          <a:xfrm>
            <a:off x="1905002"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8"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09536816"/>
              </p:ext>
            </p:extLst>
          </p:nvPr>
        </p:nvGraphicFramePr>
        <p:xfrm>
          <a:off x="4724400" y="1524001"/>
          <a:ext cx="4729162" cy="828675"/>
        </p:xfrm>
        <a:graphic>
          <a:graphicData uri="http://schemas.openxmlformats.org/presentationml/2006/ole">
            <mc:AlternateContent xmlns:mc="http://schemas.openxmlformats.org/markup-compatibility/2006">
              <mc:Choice xmlns:v="urn:schemas-microsoft-com:vml" Requires="v">
                <p:oleObj spid="_x0000_s106500"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524001"/>
                        <a:ext cx="4729162" cy="828675"/>
                      </a:xfrm>
                      <a:prstGeom prst="rect">
                        <a:avLst/>
                      </a:prstGeom>
                      <a:noFill/>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724795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106501"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248400" y="4114800"/>
            <a:ext cx="4648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Tree>
    <p:custDataLst>
      <p:tags r:id="rId2"/>
    </p:custDataLst>
    <p:extLst>
      <p:ext uri="{BB962C8B-B14F-4D97-AF65-F5344CB8AC3E}">
        <p14:creationId xmlns:p14="http://schemas.microsoft.com/office/powerpoint/2010/main" val="65908758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Sum of squares of factors and interaction</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1046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3581816"/>
              </p:ext>
            </p:extLst>
          </p:nvPr>
        </p:nvGraphicFramePr>
        <p:xfrm>
          <a:off x="2400301" y="1828801"/>
          <a:ext cx="5972175" cy="758825"/>
        </p:xfrm>
        <a:graphic>
          <a:graphicData uri="http://schemas.openxmlformats.org/presentationml/2006/ole">
            <mc:AlternateContent xmlns:mc="http://schemas.openxmlformats.org/markup-compatibility/2006">
              <mc:Choice xmlns:v="urn:schemas-microsoft-com:vml" Requires="v">
                <p:oleObj spid="_x0000_s107525"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828801"/>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1733793598"/>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107526"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92996422"/>
              </p:ext>
            </p:extLst>
          </p:nvPr>
        </p:nvGraphicFramePr>
        <p:xfrm>
          <a:off x="2400300" y="3813176"/>
          <a:ext cx="6591300" cy="758825"/>
        </p:xfrm>
        <a:graphic>
          <a:graphicData uri="http://schemas.openxmlformats.org/presentationml/2006/ole">
            <mc:AlternateContent xmlns:mc="http://schemas.openxmlformats.org/markup-compatibility/2006">
              <mc:Choice xmlns:v="urn:schemas-microsoft-com:vml" Requires="v">
                <p:oleObj spid="_x0000_s107527"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13176"/>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38400" y="4800600"/>
            <a:ext cx="6629400" cy="923330"/>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Tree>
    <p:custDataLst>
      <p:tags r:id="rId2"/>
    </p:custDataLst>
    <p:extLst>
      <p:ext uri="{BB962C8B-B14F-4D97-AF65-F5344CB8AC3E}">
        <p14:creationId xmlns:p14="http://schemas.microsoft.com/office/powerpoint/2010/main" val="4238446442"/>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Degrees of freedom of factors and interaction</a:t>
            </a:r>
          </a:p>
          <a:p>
            <a:endParaRPr lang="en-US"/>
          </a:p>
          <a:p>
            <a:endParaRPr lang="en-US"/>
          </a:p>
          <a:p>
            <a:endParaRPr lang="en-US"/>
          </a:p>
          <a:p>
            <a:endParaRPr lang="en-US"/>
          </a:p>
          <a:p>
            <a:endParaRPr lang="en-US"/>
          </a:p>
          <a:p>
            <a:endParaRPr lang="en-US"/>
          </a:p>
          <a:p>
            <a:endParaRPr lang="en-US"/>
          </a:p>
          <a:p>
            <a:r>
              <a:rPr lang="en-US"/>
              <a:t>Four degrees of freedom are required in the model because there are three independent variables (a, b, ab interaction) in the equation and one degree of freedom is required for the error:</a:t>
            </a:r>
          </a:p>
          <a:p>
            <a:pPr lvl="1"/>
            <a:r>
              <a:rPr lang="en-US"/>
              <a:t>Y = </a:t>
            </a:r>
            <a:r>
              <a:rPr lang="el-GR"/>
              <a:t>α</a:t>
            </a:r>
            <a:r>
              <a:rPr lang="en-US"/>
              <a:t>0 + </a:t>
            </a:r>
            <a:r>
              <a:rPr lang="el-GR"/>
              <a:t>α</a:t>
            </a:r>
            <a:r>
              <a:rPr lang="en-US"/>
              <a:t>1 * A + </a:t>
            </a:r>
            <a:r>
              <a:rPr lang="el-GR"/>
              <a:t>α</a:t>
            </a:r>
            <a:r>
              <a:rPr lang="en-US"/>
              <a:t>2 * B + </a:t>
            </a:r>
            <a:r>
              <a:rPr lang="el-GR"/>
              <a:t>α</a:t>
            </a:r>
            <a:r>
              <a:rPr lang="en-US"/>
              <a:t>3 * A * B + Error</a:t>
            </a:r>
          </a:p>
          <a:p>
            <a:endParaRPr lang="en-US"/>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1047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0035708"/>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108550"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a:extLst/>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4206537927"/>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108551"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a:extLst/>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1651364011"/>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108552"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40796426"/>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108553"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750489957"/>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821183187"/>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109573"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a:extLst/>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1964853362"/>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109574"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a:extLst/>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136319096"/>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109575"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04073738"/>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normAutofit fontScale="85000" lnSpcReduction="10000"/>
          </a:bodyPr>
          <a:lstStyle/>
          <a:p>
            <a:r>
              <a:rPr lang="en-US" dirty="0"/>
              <a:t>Step 1: Initiate the experiment design</a:t>
            </a:r>
          </a:p>
          <a:p>
            <a:pPr lvl="2"/>
            <a:r>
              <a:rPr lang="en-US" sz="1700" dirty="0"/>
              <a:t>Click Stat → DOE → Factorial → Create Factorial Design to open the dialog box  “Create Factorial Design”.</a:t>
            </a:r>
          </a:p>
          <a:p>
            <a:pPr lvl="2"/>
            <a:r>
              <a:rPr lang="en-US" sz="1700" dirty="0"/>
              <a:t>Select the button of “General full factorial design.”</a:t>
            </a:r>
          </a:p>
          <a:p>
            <a:pPr lvl="2"/>
            <a:r>
              <a:rPr lang="en-US" sz="1700" dirty="0"/>
              <a:t>Select “2” as the “Number of factors.”</a:t>
            </a:r>
          </a:p>
          <a:p>
            <a:pPr lvl="2"/>
            <a:r>
              <a:rPr lang="en-US" sz="1700" dirty="0"/>
              <a:t>Click the “Designs” button and a new window named “Create Factorial Design – Designs” pops up.</a:t>
            </a:r>
          </a:p>
          <a:p>
            <a:pPr lvl="2"/>
            <a:r>
              <a:rPr lang="en-US" sz="1700" dirty="0"/>
              <a:t>Enter the factor name “Temperature” for factor A and 2 for number of levels.</a:t>
            </a:r>
          </a:p>
          <a:p>
            <a:pPr lvl="2"/>
            <a:r>
              <a:rPr lang="en-US" sz="1700" dirty="0"/>
              <a:t>Enter the factor name “Time Length” for factor B and 2 for number of levels.</a:t>
            </a:r>
          </a:p>
          <a:p>
            <a:pPr lvl="2"/>
            <a:r>
              <a:rPr lang="en-US" sz="1700" dirty="0"/>
              <a:t>Enter “2” as the “Number of replicates.</a:t>
            </a:r>
          </a:p>
          <a:p>
            <a:pPr lvl="2"/>
            <a:r>
              <a:rPr lang="en-US" sz="1700" dirty="0"/>
              <a:t>Click “OK” button in the window “Create Factorial Design – Designs.”</a:t>
            </a:r>
          </a:p>
          <a:p>
            <a:pPr lvl="2"/>
            <a:r>
              <a:rPr lang="en-US" sz="1700" dirty="0"/>
              <a:t>Click on the “Factors” button in the window “Create Factorial Design” and a new window named “Create Factorial Design – Factors” pops up.</a:t>
            </a:r>
          </a:p>
          <a:p>
            <a:pPr lvl="2"/>
            <a:r>
              <a:rPr lang="en-US" sz="1700" dirty="0"/>
              <a:t>Select “Text” as the “Type” of both factor A and B.</a:t>
            </a:r>
          </a:p>
          <a:p>
            <a:pPr lvl="2"/>
            <a:r>
              <a:rPr lang="en-US" sz="1700" dirty="0"/>
              <a:t>Enter “Low” and “High” as the two levels for both factor A and B.</a:t>
            </a:r>
          </a:p>
          <a:p>
            <a:pPr lvl="2"/>
            <a:r>
              <a:rPr lang="en-US" sz="1700" dirty="0"/>
              <a:t>Click “OK” in the window “Create Factorial Design – Factors.”</a:t>
            </a:r>
          </a:p>
          <a:p>
            <a:pPr lvl="2"/>
            <a:r>
              <a:rPr lang="en-US" sz="1700" dirty="0"/>
              <a:t>Click “OK” in the window “Create Factorial Design.”</a:t>
            </a:r>
          </a:p>
          <a:p>
            <a:pPr lvl="2"/>
            <a:r>
              <a:rPr lang="en-US" sz="1700" dirty="0"/>
              <a:t>The design table is created in the data table.</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802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105</a:t>
            </a:fld>
            <a:endParaRPr lang="en-US" dirty="0"/>
          </a:p>
        </p:txBody>
      </p:sp>
      <p:sp>
        <p:nvSpPr>
          <p:cNvPr id="3" name="Footer Placeholder 2"/>
          <p:cNvSpPr>
            <a:spLocks noGrp="1"/>
          </p:cNvSpPr>
          <p:nvPr>
            <p:ph type="ftr" sz="quarter" idx="3"/>
          </p:nvPr>
        </p:nvSpPr>
        <p:spPr/>
        <p:txBody>
          <a:bodyPr/>
          <a:lstStyle/>
          <a:p>
            <a:r>
              <a:rPr lang="en-US"/>
              <a:t>© Lean Sigma Corporation</a:t>
            </a:r>
            <a:endParaRPr lang="en-US" dirty="0"/>
          </a:p>
        </p:txBody>
      </p:sp>
      <p:sp>
        <p:nvSpPr>
          <p:cNvPr id="2" name="Date Placeholder 1"/>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sp>
        <p:nvSpPr>
          <p:cNvPr id="18" name="Slide Number Placeholder 17"/>
          <p:cNvSpPr>
            <a:spLocks noGrp="1"/>
          </p:cNvSpPr>
          <p:nvPr>
            <p:ph type="sldNum" sz="quarter" idx="4"/>
          </p:nvPr>
        </p:nvSpPr>
        <p:spPr/>
        <p:txBody>
          <a:bodyPr/>
          <a:lstStyle/>
          <a:p>
            <a:fld id="{28B83BC3-069B-46AF-A4E6-C99928E1A4FA}" type="slidenum">
              <a:rPr lang="en-US" smtClean="0"/>
              <a:pPr/>
              <a:t>1050</a:t>
            </a:fld>
            <a:endParaRPr lang="en-US" dirty="0"/>
          </a:p>
        </p:txBody>
      </p:sp>
      <p:sp>
        <p:nvSpPr>
          <p:cNvPr id="17" name="Footer Placeholder 16"/>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33900" y="1143000"/>
            <a:ext cx="3516422" cy="2667000"/>
          </a:xfrm>
          <a:prstGeom prst="rect">
            <a:avLst/>
          </a:prstGeom>
        </p:spPr>
      </p:pic>
      <p:pic>
        <p:nvPicPr>
          <p:cNvPr id="8" name="Picture 7"/>
          <p:cNvPicPr>
            <a:picLocks noChangeAspect="1"/>
          </p:cNvPicPr>
          <p:nvPr/>
        </p:nvPicPr>
        <p:blipFill>
          <a:blip r:embed="rId5"/>
          <a:stretch>
            <a:fillRect/>
          </a:stretch>
        </p:blipFill>
        <p:spPr>
          <a:xfrm>
            <a:off x="3736407" y="1149494"/>
            <a:ext cx="3469578" cy="2812906"/>
          </a:xfrm>
          <a:prstGeom prst="rect">
            <a:avLst/>
          </a:prstGeom>
        </p:spPr>
      </p:pic>
      <p:pic>
        <p:nvPicPr>
          <p:cNvPr id="9" name="Picture 8"/>
          <p:cNvPicPr>
            <a:picLocks noChangeAspect="1"/>
          </p:cNvPicPr>
          <p:nvPr/>
        </p:nvPicPr>
        <p:blipFill>
          <a:blip r:embed="rId6"/>
          <a:stretch>
            <a:fillRect/>
          </a:stretch>
        </p:blipFill>
        <p:spPr>
          <a:xfrm>
            <a:off x="6182343" y="2403549"/>
            <a:ext cx="4942857" cy="2114286"/>
          </a:xfrm>
          <a:prstGeom prst="rect">
            <a:avLst/>
          </a:prstGeom>
        </p:spPr>
      </p:pic>
      <p:sp>
        <p:nvSpPr>
          <p:cNvPr id="25" name="Right Arrow 22"/>
          <p:cNvSpPr/>
          <p:nvPr/>
        </p:nvSpPr>
        <p:spPr>
          <a:xfrm>
            <a:off x="3401484" y="22387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22"/>
          <p:cNvSpPr/>
          <p:nvPr/>
        </p:nvSpPr>
        <p:spPr>
          <a:xfrm rot="2252856">
            <a:off x="5853200" y="25935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7"/>
          <a:stretch>
            <a:fillRect/>
          </a:stretch>
        </p:blipFill>
        <p:spPr>
          <a:xfrm>
            <a:off x="1219200" y="4060608"/>
            <a:ext cx="5029200" cy="2661082"/>
          </a:xfrm>
          <a:prstGeom prst="rect">
            <a:avLst/>
          </a:prstGeom>
          <a:ln>
            <a:solidFill>
              <a:schemeClr val="bg1">
                <a:lumMod val="75000"/>
              </a:schemeClr>
            </a:solidFill>
          </a:ln>
        </p:spPr>
      </p:pic>
      <p:sp>
        <p:nvSpPr>
          <p:cNvPr id="26" name="Right Arrow 22"/>
          <p:cNvSpPr/>
          <p:nvPr/>
        </p:nvSpPr>
        <p:spPr>
          <a:xfrm rot="8450058">
            <a:off x="6278085" y="436821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4641171"/>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2: Run the experiment in Run Order and record the response in a new column labeled “Tastiness”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Full.mtw</a:t>
            </a:r>
            <a:r>
              <a:rPr lang="en-US" dirty="0"/>
              <a:t>”. The results of the experiment have been recorded in this file. </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1051</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5" name="Picture 14"/>
          <p:cNvPicPr>
            <a:picLocks noChangeAspect="1"/>
          </p:cNvPicPr>
          <p:nvPr/>
        </p:nvPicPr>
        <p:blipFill>
          <a:blip r:embed="rId4"/>
          <a:stretch>
            <a:fillRect/>
          </a:stretch>
        </p:blipFill>
        <p:spPr>
          <a:xfrm>
            <a:off x="4026801" y="1983576"/>
            <a:ext cx="3325593" cy="1738581"/>
          </a:xfrm>
          <a:prstGeom prst="rect">
            <a:avLst/>
          </a:prstGeom>
          <a:ln>
            <a:solidFill>
              <a:schemeClr val="bg1">
                <a:lumMod val="75000"/>
              </a:schemeClr>
            </a:solidFill>
          </a:ln>
        </p:spPr>
      </p:pic>
      <p:pic>
        <p:nvPicPr>
          <p:cNvPr id="18" name="Picture 17"/>
          <p:cNvPicPr>
            <a:picLocks noChangeAspect="1"/>
          </p:cNvPicPr>
          <p:nvPr/>
        </p:nvPicPr>
        <p:blipFill>
          <a:blip r:embed="rId5"/>
          <a:stretch>
            <a:fillRect/>
          </a:stretch>
        </p:blipFill>
        <p:spPr>
          <a:xfrm>
            <a:off x="3908644" y="4600810"/>
            <a:ext cx="3561905" cy="187619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563638468"/>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4: Analyze the experiment results</a:t>
            </a:r>
          </a:p>
          <a:p>
            <a:pPr lvl="2"/>
            <a:r>
              <a:rPr lang="en-US" dirty="0"/>
              <a:t>Click Stat → DOE → Factorial → Analyze Factorial Design.</a:t>
            </a:r>
          </a:p>
          <a:p>
            <a:pPr lvl="2"/>
            <a:r>
              <a:rPr lang="en-US" dirty="0"/>
              <a:t>A new window named “Analyze Factorial Design” appears.</a:t>
            </a:r>
          </a:p>
          <a:p>
            <a:pPr lvl="2"/>
            <a:r>
              <a:rPr lang="en-US" dirty="0"/>
              <a:t>Select “Tastiness” in the list box of “Responses.”</a:t>
            </a:r>
          </a:p>
          <a:p>
            <a:pPr lvl="2"/>
            <a:r>
              <a:rPr lang="en-US" dirty="0"/>
              <a:t>Click on the “Storage” button and a new window named “Analyze Factorial Design – Storage” pops up.</a:t>
            </a:r>
          </a:p>
          <a:p>
            <a:pPr lvl="2"/>
            <a:r>
              <a:rPr lang="en-US" dirty="0"/>
              <a:t>Check the boxes “Fits” and “Residuals” in the window “Analyze Factorial Design – Storage.”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69444684"/>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228600" y="1828800"/>
            <a:ext cx="5921393" cy="3733800"/>
          </a:xfrm>
          <a:prstGeom prst="rect">
            <a:avLst/>
          </a:prstGeom>
        </p:spPr>
      </p:pic>
      <p:pic>
        <p:nvPicPr>
          <p:cNvPr id="12" name="Picture 11"/>
          <p:cNvPicPr>
            <a:picLocks noChangeAspect="1"/>
          </p:cNvPicPr>
          <p:nvPr/>
        </p:nvPicPr>
        <p:blipFill>
          <a:blip r:embed="rId5"/>
          <a:stretch>
            <a:fillRect/>
          </a:stretch>
        </p:blipFill>
        <p:spPr>
          <a:xfrm>
            <a:off x="6205868" y="2438400"/>
            <a:ext cx="4923313" cy="2547815"/>
          </a:xfrm>
          <a:prstGeom prst="rect">
            <a:avLst/>
          </a:prstGeom>
        </p:spPr>
      </p:pic>
      <p:sp>
        <p:nvSpPr>
          <p:cNvPr id="20" name="Right Arrow 20"/>
          <p:cNvSpPr/>
          <p:nvPr/>
        </p:nvSpPr>
        <p:spPr>
          <a:xfrm>
            <a:off x="5949331"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24173582"/>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18" name="Content Placeholder 17"/>
          <p:cNvSpPr>
            <a:spLocks noGrp="1"/>
          </p:cNvSpPr>
          <p:nvPr>
            <p:ph idx="1"/>
          </p:nvPr>
        </p:nvSpPr>
        <p:spPr>
          <a:xfrm>
            <a:off x="609600" y="1143000"/>
            <a:ext cx="4267200" cy="5486400"/>
          </a:xfrm>
        </p:spPr>
        <p:txBody>
          <a:bodyPr>
            <a:noAutofit/>
          </a:bodyPr>
          <a:lstStyle/>
          <a:p>
            <a:r>
              <a:rPr lang="en-US" sz="2000" dirty="0"/>
              <a:t>Since the p values of all the independent variables in the model are smaller than the alpha level (0.05), both factors and their interactions have statistically significant impact on the response.</a:t>
            </a:r>
          </a:p>
          <a:p>
            <a:endParaRPr lang="en-US" sz="2000" dirty="0"/>
          </a:p>
          <a:p>
            <a:r>
              <a:rPr lang="en-US" sz="2000" dirty="0"/>
              <a:t>The p-value for the overall model indicate that the model is significant and at least one of the factors is statistically significant.</a:t>
            </a:r>
          </a:p>
          <a:p>
            <a:endParaRPr lang="en-US" sz="2000" dirty="0"/>
          </a:p>
          <a:p>
            <a:r>
              <a:rPr lang="en-US" sz="2000" dirty="0"/>
              <a:t>A high R2 value shows around 98% of the variation in the response can be explained by the model.</a:t>
            </a:r>
          </a:p>
          <a:p>
            <a:endParaRPr lang="en-US" sz="2000" dirty="0"/>
          </a:p>
          <a:p>
            <a:endParaRPr lang="en-US" sz="20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1054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9" name="Picture 18"/>
          <p:cNvPicPr>
            <a:picLocks noChangeAspect="1"/>
          </p:cNvPicPr>
          <p:nvPr/>
        </p:nvPicPr>
        <p:blipFill>
          <a:blip r:embed="rId4"/>
          <a:stretch>
            <a:fillRect/>
          </a:stretch>
        </p:blipFill>
        <p:spPr>
          <a:xfrm>
            <a:off x="5029200" y="1371600"/>
            <a:ext cx="5428571" cy="456190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619277205"/>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2</a:t>
            </a:r>
            <a:r>
              <a:rPr lang="en-US" baseline="30000" dirty="0"/>
              <a:t>k</a:t>
            </a:r>
            <a:r>
              <a:rPr lang="en-US" dirty="0"/>
              <a:t> Full Factorial DOE</a:t>
            </a:r>
          </a:p>
        </p:txBody>
      </p:sp>
      <p:sp>
        <p:nvSpPr>
          <p:cNvPr id="4" name="Content Placeholder 3"/>
          <p:cNvSpPr>
            <a:spLocks noGrp="1"/>
          </p:cNvSpPr>
          <p:nvPr>
            <p:ph idx="1"/>
          </p:nvPr>
        </p:nvSpPr>
        <p:spPr/>
        <p:txBody>
          <a:bodyPr/>
          <a:lstStyle/>
          <a:p>
            <a:r>
              <a:rPr lang="en-US" dirty="0"/>
              <a:t>The fitted response and the residuals of the DOE model are stored in the last two columns of the data table.</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1055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1300521" y="2300461"/>
            <a:ext cx="8778157" cy="3447934"/>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44977175"/>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372600" cy="1069976"/>
          </a:xfrm>
        </p:spPr>
        <p:txBody>
          <a:bodyPr/>
          <a:lstStyle/>
          <a:p>
            <a:r>
              <a:rPr lang="en-US" dirty="0"/>
              <a:t>4.4.2 Linear &amp; Quadratic Models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76772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Linear DOE</a:t>
            </a:r>
            <a:endParaRPr lang="en-US" dirty="0"/>
          </a:p>
        </p:txBody>
      </p:sp>
      <p:sp>
        <p:nvSpPr>
          <p:cNvPr id="3" name="Content Placeholder 2"/>
          <p:cNvSpPr>
            <a:spLocks noGrp="1"/>
          </p:cNvSpPr>
          <p:nvPr>
            <p:ph idx="1"/>
          </p:nvPr>
        </p:nvSpPr>
        <p:spPr/>
        <p:txBody>
          <a:bodyPr/>
          <a:lstStyle/>
          <a:p>
            <a:r>
              <a:rPr lang="en-US"/>
              <a:t>If we assume the relationship between the response and the factors is linear, we use a two-level design experiment in which there are two settings for individual factors.</a:t>
            </a:r>
          </a:p>
          <a:p>
            <a:r>
              <a:rPr lang="en-US"/>
              <a:t>The linear model of a two-level design with three factors:</a:t>
            </a:r>
          </a:p>
          <a:p>
            <a:endParaRPr lang="en-US"/>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1057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63556826"/>
              </p:ext>
            </p:extLst>
          </p:nvPr>
        </p:nvGraphicFramePr>
        <p:xfrm>
          <a:off x="3386137" y="3222251"/>
          <a:ext cx="4759325" cy="695325"/>
        </p:xfrm>
        <a:graphic>
          <a:graphicData uri="http://schemas.openxmlformats.org/presentationml/2006/ole">
            <mc:AlternateContent xmlns:mc="http://schemas.openxmlformats.org/markup-compatibility/2006">
              <mc:Choice xmlns:v="urn:schemas-microsoft-com:vml" Requires="v">
                <p:oleObj spid="_x0000_s110595" name="Equation" r:id="rId5" imgW="3124080" imgH="457200" progId="Equation.3">
                  <p:embed/>
                </p:oleObj>
              </mc:Choice>
              <mc:Fallback>
                <p:oleObj name="Equation" r:id="rId5" imgW="3124080" imgH="457200" progId="Equation.3">
                  <p:embed/>
                  <p:pic>
                    <p:nvPicPr>
                      <p:cNvPr id="5" name="Object 4"/>
                      <p:cNvPicPr>
                        <a:picLocks noChangeAspect="1" noChangeArrowheads="1"/>
                      </p:cNvPicPr>
                      <p:nvPr/>
                    </p:nvPicPr>
                    <p:blipFill>
                      <a:blip r:embed="rId6"/>
                      <a:srcRect/>
                      <a:stretch>
                        <a:fillRect/>
                      </a:stretch>
                    </p:blipFill>
                    <p:spPr bwMode="auto">
                      <a:xfrm>
                        <a:off x="3386137" y="3222251"/>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64568" y="4391843"/>
            <a:ext cx="7002462" cy="1754326"/>
          </a:xfrm>
          <a:prstGeom prst="rect">
            <a:avLst/>
          </a:prstGeom>
          <a:noFill/>
        </p:spPr>
        <p:txBody>
          <a:bodyPr wrap="square" rtlCol="0">
            <a:spAutoFit/>
          </a:bodyPr>
          <a:lstStyle/>
          <a:p>
            <a:r>
              <a:rPr lang="en-US" dirty="0"/>
              <a:t>where</a:t>
            </a:r>
          </a:p>
          <a:p>
            <a:r>
              <a:rPr lang="en-US" i="1" dirty="0"/>
              <a:t>Y</a:t>
            </a:r>
            <a:r>
              <a:rPr lang="en-US" dirty="0"/>
              <a:t> is the response.</a:t>
            </a:r>
          </a:p>
          <a:p>
            <a:r>
              <a:rPr lang="en-US" i="1" dirty="0"/>
              <a:t>X</a:t>
            </a:r>
            <a:r>
              <a:rPr lang="en-US" i="1" baseline="-25000" dirty="0"/>
              <a:t>1</a:t>
            </a:r>
            <a:r>
              <a:rPr lang="en-US" i="1" dirty="0"/>
              <a:t>, X</a:t>
            </a:r>
            <a:r>
              <a:rPr lang="en-US" i="1" baseline="-25000" dirty="0"/>
              <a:t>2</a:t>
            </a:r>
            <a:r>
              <a:rPr lang="en-US" i="1" dirty="0"/>
              <a:t>, X</a:t>
            </a:r>
            <a:r>
              <a:rPr lang="en-US" i="1" baseline="-25000" dirty="0"/>
              <a:t>3</a:t>
            </a:r>
            <a:r>
              <a:rPr lang="en-US" i="1" dirty="0"/>
              <a:t> </a:t>
            </a:r>
            <a:r>
              <a:rPr lang="en-US" dirty="0"/>
              <a:t>are the three two factors.</a:t>
            </a:r>
          </a:p>
          <a:p>
            <a:r>
              <a:rPr lang="en-US" i="1" dirty="0"/>
              <a:t>α</a:t>
            </a:r>
            <a:r>
              <a:rPr lang="en-US" i="1" baseline="-25000" dirty="0"/>
              <a:t>0</a:t>
            </a:r>
            <a:r>
              <a:rPr lang="en-US" dirty="0"/>
              <a:t> is the intercept.</a:t>
            </a:r>
          </a:p>
          <a:p>
            <a:r>
              <a:rPr lang="en-US" i="1" dirty="0"/>
              <a:t>α</a:t>
            </a:r>
            <a:r>
              <a:rPr lang="en-US" i="1" baseline="-25000" dirty="0"/>
              <a:t>1</a:t>
            </a:r>
            <a:r>
              <a:rPr lang="en-US" i="1" dirty="0"/>
              <a:t>, α</a:t>
            </a:r>
            <a:r>
              <a:rPr lang="en-US" i="1" baseline="-25000" dirty="0"/>
              <a:t>2</a:t>
            </a:r>
            <a:r>
              <a:rPr lang="en-US" i="1" dirty="0"/>
              <a:t>, …, α</a:t>
            </a:r>
            <a:r>
              <a:rPr lang="en-US" i="1" baseline="-25000" dirty="0"/>
              <a:t>123</a:t>
            </a:r>
            <a:r>
              <a:rPr lang="en-US" i="1" dirty="0"/>
              <a:t> </a:t>
            </a:r>
            <a:r>
              <a:rPr lang="en-US" dirty="0"/>
              <a:t>are the coefficients of the factors and interactions.</a:t>
            </a:r>
          </a:p>
          <a:p>
            <a:r>
              <a:rPr lang="en-US" i="1" dirty="0"/>
              <a:t>ε</a:t>
            </a:r>
            <a:r>
              <a:rPr lang="en-US" dirty="0"/>
              <a:t> is the error of the model.</a:t>
            </a:r>
          </a:p>
        </p:txBody>
      </p:sp>
    </p:spTree>
    <p:custDataLst>
      <p:tags r:id="rId2"/>
    </p:custDataLst>
    <p:extLst>
      <p:ext uri="{BB962C8B-B14F-4D97-AF65-F5344CB8AC3E}">
        <p14:creationId xmlns:p14="http://schemas.microsoft.com/office/powerpoint/2010/main" val="167423813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Quadratic DOE</a:t>
            </a:r>
            <a:endParaRPr lang="en-US" dirty="0"/>
          </a:p>
        </p:txBody>
      </p:sp>
      <p:sp>
        <p:nvSpPr>
          <p:cNvPr id="3" name="Content Placeholder 2"/>
          <p:cNvSpPr>
            <a:spLocks noGrp="1"/>
          </p:cNvSpPr>
          <p:nvPr>
            <p:ph idx="1"/>
          </p:nvPr>
        </p:nvSpPr>
        <p:spPr/>
        <p:txBody>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1058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01563576"/>
              </p:ext>
            </p:extLst>
          </p:nvPr>
        </p:nvGraphicFramePr>
        <p:xfrm>
          <a:off x="4953000" y="3960284"/>
          <a:ext cx="507332" cy="507332"/>
        </p:xfrm>
        <a:graphic>
          <a:graphicData uri="http://schemas.openxmlformats.org/presentationml/2006/ole">
            <mc:AlternateContent xmlns:mc="http://schemas.openxmlformats.org/markup-compatibility/2006">
              <mc:Choice xmlns:v="urn:schemas-microsoft-com:vml" Requires="v">
                <p:oleObj spid="_x0000_s111621" name="Equation" r:id="rId5" imgW="228600" imgH="228600" progId="Equation.3">
                  <p:embed/>
                </p:oleObj>
              </mc:Choice>
              <mc:Fallback>
                <p:oleObj name="Equation" r:id="rId5" imgW="2286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960284"/>
                        <a:ext cx="507332" cy="507332"/>
                      </a:xfrm>
                      <a:prstGeom prst="rect">
                        <a:avLst/>
                      </a:prstGeom>
                      <a:noFill/>
                      <a:extLst/>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2501740699"/>
              </p:ext>
            </p:extLst>
          </p:nvPr>
        </p:nvGraphicFramePr>
        <p:xfrm>
          <a:off x="5625432" y="3960284"/>
          <a:ext cx="507332" cy="507332"/>
        </p:xfrm>
        <a:graphic>
          <a:graphicData uri="http://schemas.openxmlformats.org/presentationml/2006/ole">
            <mc:AlternateContent xmlns:mc="http://schemas.openxmlformats.org/markup-compatibility/2006">
              <mc:Choice xmlns:v="urn:schemas-microsoft-com:vml" Requires="v">
                <p:oleObj spid="_x0000_s111622" name="Equation" r:id="rId7" imgW="228600" imgH="228600" progId="Equation.3">
                  <p:embed/>
                </p:oleObj>
              </mc:Choice>
              <mc:Fallback>
                <p:oleObj name="Equation" r:id="rId7" imgW="228600" imgH="228600" progId="Equation.3">
                  <p:embed/>
                  <p:pic>
                    <p:nvPicPr>
                      <p:cNvPr id="1136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5432" y="3960284"/>
                        <a:ext cx="507332" cy="507332"/>
                      </a:xfrm>
                      <a:prstGeom prst="rect">
                        <a:avLst/>
                      </a:prstGeom>
                      <a:noFill/>
                      <a:extLst/>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573480580"/>
              </p:ext>
            </p:extLst>
          </p:nvPr>
        </p:nvGraphicFramePr>
        <p:xfrm>
          <a:off x="6742698" y="3960284"/>
          <a:ext cx="507332" cy="535516"/>
        </p:xfrm>
        <a:graphic>
          <a:graphicData uri="http://schemas.openxmlformats.org/presentationml/2006/ole">
            <mc:AlternateContent xmlns:mc="http://schemas.openxmlformats.org/markup-compatibility/2006">
              <mc:Choice xmlns:v="urn:schemas-microsoft-com:vml" Requires="v">
                <p:oleObj spid="_x0000_s111623" name="Equation" r:id="rId9" imgW="228600" imgH="241300" progId="Equation.3">
                  <p:embed/>
                </p:oleObj>
              </mc:Choice>
              <mc:Fallback>
                <p:oleObj name="Equation" r:id="rId9" imgW="228600" imgH="241300" progId="Equation.3">
                  <p:embed/>
                  <p:pic>
                    <p:nvPicPr>
                      <p:cNvPr id="1136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2698" y="3960284"/>
                        <a:ext cx="507332" cy="5355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857144875"/>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448800" cy="1068387"/>
          </a:xfrm>
        </p:spPr>
        <p:txBody>
          <a:bodyPr/>
          <a:lstStyle/>
          <a:p>
            <a:r>
              <a:rPr lang="en-US" dirty="0"/>
              <a:t>4.4.3 Balanced &amp; Orthogonal Designs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258761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Balanced Design</a:t>
            </a:r>
            <a:endParaRPr lang="en-US" dirty="0"/>
          </a:p>
        </p:txBody>
      </p:sp>
      <p:sp>
        <p:nvSpPr>
          <p:cNvPr id="3" name="Content Placeholder 2"/>
          <p:cNvSpPr>
            <a:spLocks noGrp="1"/>
          </p:cNvSpPr>
          <p:nvPr>
            <p:ph idx="1"/>
          </p:nvPr>
        </p:nvSpPr>
        <p:spPr/>
        <p:txBody>
          <a:bodyPr/>
          <a:lstStyle/>
          <a:p>
            <a:r>
              <a:rPr lang="en-US"/>
              <a:t>In DOE, an experiment design is balanced if individual treatments have the same number of observations.</a:t>
            </a:r>
          </a:p>
          <a:p>
            <a:r>
              <a:rPr lang="en-US"/>
              <a:t>In other words, if an experiment is balanced, each level of each factor is run the same number of times.</a:t>
            </a:r>
          </a:p>
          <a:p>
            <a:endParaRPr lang="en-US"/>
          </a:p>
          <a:p>
            <a:r>
              <a:rPr lang="en-US"/>
              <a:t>The following design is balanced since the two factors are both run twice at each level. </a:t>
            </a: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1060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36662" y="41910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79334582"/>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DOE, an experiment design is orthogonal if the main effect of one factor can be evaluated independently of other factors.</a:t>
            </a:r>
          </a:p>
          <a:p>
            <a:endParaRPr lang="en-US"/>
          </a:p>
          <a:p>
            <a:r>
              <a:rPr lang="en-US"/>
              <a:t>In other words, for each level (high setting or low setting) of a factor, the number of high setting and low setting in any other factors must be the same.</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816447"/>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2 but the number of “-1” in factor B is 0. Therefore, this is not an orthogonal design.</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1062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3403600" y="3022600"/>
            <a:ext cx="4572000" cy="2321935"/>
            <a:chOff x="1905000" y="3352800"/>
            <a:chExt cx="4572000" cy="2321935"/>
          </a:xfrm>
        </p:grpSpPr>
        <p:pic>
          <p:nvPicPr>
            <p:cNvPr id="115714" name="Picture 2"/>
            <p:cNvPicPr>
              <a:picLocks noChangeAspect="1" noChangeArrowheads="1"/>
            </p:cNvPicPr>
            <p:nvPr/>
          </p:nvPicPr>
          <p:blipFill>
            <a:blip r:embed="rId4" cstate="print"/>
            <a:srcRect/>
            <a:stretch>
              <a:fillRect/>
            </a:stretch>
          </p:blipFill>
          <p:spPr bwMode="auto">
            <a:xfrm>
              <a:off x="2017363" y="3352800"/>
              <a:ext cx="4301202" cy="2267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869440"/>
              <a:ext cx="4572000" cy="80529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106871776"/>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1 and the number of “-1” in factor B is 1 as well. Therefore, this is an orthogonal design.</a:t>
            </a:r>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1063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3437217" y="3009900"/>
            <a:ext cx="4504765" cy="2286000"/>
            <a:chOff x="1904999" y="3429000"/>
            <a:chExt cx="4504765" cy="2286000"/>
          </a:xfrm>
        </p:grpSpPr>
        <p:pic>
          <p:nvPicPr>
            <p:cNvPr id="5" name="Picture 2"/>
            <p:cNvPicPr>
              <a:picLocks noChangeAspect="1" noChangeArrowheads="1"/>
            </p:cNvPicPr>
            <p:nvPr/>
          </p:nvPicPr>
          <p:blipFill>
            <a:blip r:embed="rId4" cstate="print"/>
            <a:srcRect/>
            <a:stretch>
              <a:fillRect/>
            </a:stretch>
          </p:blipFill>
          <p:spPr bwMode="auto">
            <a:xfrm>
              <a:off x="2001512"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621696"/>
              <a:ext cx="4495800" cy="3313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04999" y="5312757"/>
              <a:ext cx="4504765" cy="40224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615612905"/>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dirty="0"/>
              <a:t>We can check to see if our design is orthogonal with some very simple math.</a:t>
            </a:r>
          </a:p>
          <a:p>
            <a:r>
              <a:rPr lang="en-US" dirty="0"/>
              <a:t>In an orthogonal design, the sum of products for each run should equal zero.</a:t>
            </a:r>
          </a:p>
          <a:p>
            <a:r>
              <a:rPr lang="en-US" dirty="0"/>
              <a:t>Let us check the earlier design that we said was orthogonal:</a:t>
            </a:r>
          </a:p>
          <a:p>
            <a:pPr lvl="1"/>
            <a:r>
              <a:rPr lang="en-US" dirty="0"/>
              <a:t>Run 1: -1 * -1 = 1</a:t>
            </a:r>
          </a:p>
          <a:p>
            <a:pPr lvl="1"/>
            <a:r>
              <a:rPr lang="en-US" dirty="0"/>
              <a:t>Run 2: +1 * -1 = -1</a:t>
            </a:r>
          </a:p>
          <a:p>
            <a:pPr lvl="1"/>
            <a:r>
              <a:rPr lang="en-US" dirty="0"/>
              <a:t>Run 3: -1 * +1 = -1</a:t>
            </a:r>
          </a:p>
          <a:p>
            <a:pPr lvl="1"/>
            <a:r>
              <a:rPr lang="en-US" dirty="0"/>
              <a:t>Run 4: +1 * +1 = 1</a:t>
            </a:r>
          </a:p>
          <a:p>
            <a:pPr lvl="1"/>
            <a:r>
              <a:rPr lang="en-US" dirty="0"/>
              <a:t>Sum = 0</a:t>
            </a:r>
          </a:p>
          <a:p>
            <a:pPr lvl="1"/>
            <a:r>
              <a:rPr lang="en-US" dirty="0"/>
              <a:t>Design is orthogonal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1064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4648200" y="3429000"/>
            <a:ext cx="4476428" cy="204395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2093445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a:t>Now let us check the earlier design that we said was not orthogonal:</a:t>
            </a:r>
          </a:p>
          <a:p>
            <a:pPr lvl="1"/>
            <a:r>
              <a:rPr lang="en-US"/>
              <a:t>Run 1: -1 * -1 = 1</a:t>
            </a:r>
          </a:p>
          <a:p>
            <a:pPr lvl="1"/>
            <a:r>
              <a:rPr lang="en-US"/>
              <a:t>Run 2: -1 * -1 = 1</a:t>
            </a:r>
          </a:p>
          <a:p>
            <a:pPr lvl="1"/>
            <a:r>
              <a:rPr lang="en-US"/>
              <a:t>Run 3: +1 * +1 = 1</a:t>
            </a:r>
          </a:p>
          <a:p>
            <a:pPr lvl="1"/>
            <a:r>
              <a:rPr lang="en-US"/>
              <a:t>Run 4: +1 * +1 = 1</a:t>
            </a:r>
          </a:p>
          <a:p>
            <a:pPr lvl="1"/>
            <a:r>
              <a:rPr lang="en-US"/>
              <a:t>Sum = 4</a:t>
            </a:r>
          </a:p>
          <a:p>
            <a:pPr lvl="1"/>
            <a:r>
              <a:rPr lang="en-US"/>
              <a:t>Design is not orthogonal</a:t>
            </a: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1065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2"/>
          <p:cNvPicPr>
            <a:picLocks noChangeArrowheads="1"/>
          </p:cNvPicPr>
          <p:nvPr/>
        </p:nvPicPr>
        <p:blipFill>
          <a:blip r:embed="rId4" cstate="print"/>
          <a:srcRect/>
          <a:stretch>
            <a:fillRect/>
          </a:stretch>
        </p:blipFill>
        <p:spPr bwMode="auto">
          <a:xfrm>
            <a:off x="4838701" y="1863900"/>
            <a:ext cx="4191000" cy="198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28662682"/>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9220200" cy="917576"/>
          </a:xfrm>
        </p:spPr>
        <p:txBody>
          <a:bodyPr/>
          <a:lstStyle/>
          <a:p>
            <a:r>
              <a:rPr lang="en-US" dirty="0"/>
              <a:t>4.4.4 Fit, Diagnosis and Center Points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1066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3353185"/>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Fit the Model of DOE</a:t>
            </a:r>
          </a:p>
        </p:txBody>
      </p:sp>
      <p:sp>
        <p:nvSpPr>
          <p:cNvPr id="3" name="Content Placeholder 2"/>
          <p:cNvSpPr>
            <a:spLocks noGrp="1"/>
          </p:cNvSpPr>
          <p:nvPr>
            <p:ph idx="1"/>
          </p:nvPr>
        </p:nvSpPr>
        <p:spPr/>
        <p:txBody>
          <a:bodyPr>
            <a:normAutofit/>
          </a:bodyPr>
          <a:lstStyle/>
          <a:p>
            <a:r>
              <a:rPr lang="en-US" dirty="0"/>
              <a:t>If one of the factors or interactions has a p-value larger than alpha level (0.05), it indicates that the particular factor or interaction does </a:t>
            </a:r>
            <a:r>
              <a:rPr lang="en-US" i="1" dirty="0"/>
              <a:t>not</a:t>
            </a:r>
            <a:r>
              <a:rPr lang="en-US" dirty="0"/>
              <a:t> have statistically significant impact on the response.</a:t>
            </a:r>
          </a:p>
          <a:p>
            <a:endParaRPr lang="en-US" dirty="0"/>
          </a:p>
          <a:p>
            <a:r>
              <a:rPr lang="en-US"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91767708"/>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To ensure that the quality of the model is acceptable, we need to conduct the residuals analysis.</a:t>
            </a:r>
          </a:p>
          <a:p>
            <a:pPr marL="708660" lvl="2" indent="-342900"/>
            <a:r>
              <a:rPr lang="en-US" sz="2200" dirty="0"/>
              <a:t>Residual is the difference between the actual response value and the fitted response value.</a:t>
            </a:r>
          </a:p>
          <a:p>
            <a:endParaRPr lang="en-US" dirty="0"/>
          </a:p>
          <a:p>
            <a:r>
              <a:rPr lang="en-US" dirty="0"/>
              <a:t>Well-performing residuals:</a:t>
            </a:r>
          </a:p>
          <a:p>
            <a:pPr lvl="1"/>
            <a:r>
              <a:rPr lang="en-US" dirty="0"/>
              <a:t>Are normally distributed</a:t>
            </a:r>
          </a:p>
          <a:p>
            <a:pPr lvl="1"/>
            <a:r>
              <a:rPr lang="en-US" dirty="0"/>
              <a:t>Have a mean equal to zero</a:t>
            </a:r>
          </a:p>
          <a:p>
            <a:pPr lvl="1"/>
            <a:r>
              <a:rPr lang="en-US" dirty="0"/>
              <a:t>Are independent</a:t>
            </a:r>
          </a:p>
          <a:p>
            <a:pPr lvl="1"/>
            <a:r>
              <a:rPr lang="en-US" dirty="0"/>
              <a:t>Have equal variance across the fitted values.</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06296340"/>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1: Check whether the mean of residuals is zero and residuals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normality test results appear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1069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47264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206169" y="1447799"/>
            <a:ext cx="4358204" cy="4761341"/>
          </a:xfrm>
          <a:prstGeom prst="rect">
            <a:avLst/>
          </a:prstGeom>
        </p:spPr>
      </p:pic>
      <p:pic>
        <p:nvPicPr>
          <p:cNvPr id="6" name="Picture 5"/>
          <p:cNvPicPr>
            <a:picLocks noChangeAspect="1"/>
          </p:cNvPicPr>
          <p:nvPr/>
        </p:nvPicPr>
        <p:blipFill>
          <a:blip r:embed="rId5"/>
          <a:stretch>
            <a:fillRect/>
          </a:stretch>
        </p:blipFill>
        <p:spPr>
          <a:xfrm>
            <a:off x="5643525" y="1223902"/>
            <a:ext cx="4738577" cy="5176898"/>
          </a:xfrm>
          <a:prstGeom prst="rect">
            <a:avLst/>
          </a:prstGeom>
        </p:spPr>
      </p:pic>
      <p:sp>
        <p:nvSpPr>
          <p:cNvPr id="15" name="Right Arrow 14"/>
          <p:cNvSpPr/>
          <p:nvPr/>
        </p:nvSpPr>
        <p:spPr>
          <a:xfrm>
            <a:off x="5410204" y="365995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31816295"/>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7" name="Content Placeholder 16"/>
          <p:cNvSpPr>
            <a:spLocks noGrp="1"/>
          </p:cNvSpPr>
          <p:nvPr>
            <p:ph idx="1"/>
          </p:nvPr>
        </p:nvSpPr>
        <p:spPr>
          <a:xfrm>
            <a:off x="609600" y="1143000"/>
            <a:ext cx="3831128" cy="5486400"/>
          </a:xfrm>
        </p:spPr>
        <p:txBody>
          <a:bodyPr/>
          <a:lstStyle/>
          <a:p>
            <a:r>
              <a:rPr lang="en-US" dirty="0"/>
              <a:t>Since the p-value of the normality test is not less the alpha level, we fail to reject the null and conclude that the residuals are normally distributed</a:t>
            </a:r>
          </a:p>
          <a:p>
            <a:endParaRPr lang="en-US" dirty="0"/>
          </a:p>
          <a:p>
            <a:r>
              <a:rPr lang="en-US" dirty="0"/>
              <a:t>The mean of the residuals is approximately zero.</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1071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4466128" y="1168400"/>
            <a:ext cx="6328872" cy="4960243"/>
          </a:xfrm>
          <a:prstGeom prst="rect">
            <a:avLst/>
          </a:prstGeom>
        </p:spPr>
      </p:pic>
    </p:spTree>
    <p:custDataLst>
      <p:tags r:id="rId1"/>
    </p:custDataLst>
    <p:extLst>
      <p:ext uri="{BB962C8B-B14F-4D97-AF65-F5344CB8AC3E}">
        <p14:creationId xmlns:p14="http://schemas.microsoft.com/office/powerpoint/2010/main" val="936787787"/>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2: Check whether the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“Individuals-Moving Range Chart”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 window.</a:t>
            </a:r>
          </a:p>
          <a:p>
            <a:pPr marL="1234440" lvl="2" indent="-457200">
              <a:buFont typeface="+mj-lt"/>
              <a:buAutoNum type="arabicParenR"/>
            </a:pPr>
            <a:r>
              <a:rPr lang="en-US" dirty="0"/>
              <a:t>If no data points on the control charts fail any tests, the residuals are in control and independent of each other.</a:t>
            </a:r>
          </a:p>
          <a:p>
            <a:pPr marL="868680" lvl="1" indent="-457200">
              <a:buFont typeface="+mj-lt"/>
              <a:buAutoNum type="arabicParenR"/>
            </a:pPr>
            <a:endParaRPr lang="en-US" dirty="0"/>
          </a:p>
          <a:p>
            <a:pPr marL="411480" lvl="1" indent="0">
              <a:buNone/>
            </a:pPr>
            <a:r>
              <a:rPr lang="en-US" dirty="0"/>
              <a:t>Note: The prerequisite of plotting IMR chart for residuals is that the residuals are in time order.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31932799"/>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1073</a:t>
            </a:fld>
            <a:endParaRPr lang="en-US" dirty="0"/>
          </a:p>
        </p:txBody>
      </p:sp>
      <p:pic>
        <p:nvPicPr>
          <p:cNvPr id="10" name="Picture 9"/>
          <p:cNvPicPr>
            <a:picLocks noChangeAspect="1"/>
          </p:cNvPicPr>
          <p:nvPr/>
        </p:nvPicPr>
        <p:blipFill>
          <a:blip r:embed="rId4"/>
          <a:stretch>
            <a:fillRect/>
          </a:stretch>
        </p:blipFill>
        <p:spPr>
          <a:xfrm>
            <a:off x="1746283" y="1178173"/>
            <a:ext cx="7886634" cy="5217311"/>
          </a:xfrm>
          <a:prstGeom prst="rect">
            <a:avLst/>
          </a:prstGeom>
        </p:spPr>
      </p:pic>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04520553"/>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2" name="Content Placeholder 11"/>
          <p:cNvSpPr>
            <a:spLocks noGrp="1"/>
          </p:cNvSpPr>
          <p:nvPr>
            <p:ph idx="1"/>
          </p:nvPr>
        </p:nvSpPr>
        <p:spPr/>
        <p:txBody>
          <a:bodyPr/>
          <a:lstStyle/>
          <a:p>
            <a:r>
              <a:rPr lang="en-US" dirty="0"/>
              <a:t>If no data points on the control charts fail any tests, the residuals are in control and independent of each other.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848157" y="2209800"/>
            <a:ext cx="5682886" cy="4038600"/>
          </a:xfrm>
          <a:prstGeom prst="rect">
            <a:avLst/>
          </a:prstGeom>
        </p:spPr>
      </p:pic>
    </p:spTree>
    <p:custDataLst>
      <p:tags r:id="rId1"/>
    </p:custDataLst>
    <p:extLst>
      <p:ext uri="{BB962C8B-B14F-4D97-AF65-F5344CB8AC3E}">
        <p14:creationId xmlns:p14="http://schemas.microsoft.com/office/powerpoint/2010/main" val="33667408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3: Check whether the residuals have equal variance across the predicted response values.</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appears.</a:t>
            </a:r>
          </a:p>
          <a:p>
            <a:pPr marL="1234440" lvl="2" indent="-457200">
              <a:buFont typeface="+mj-lt"/>
              <a:buAutoNum type="arabicParenR"/>
            </a:pPr>
            <a:r>
              <a:rPr lang="en-US" dirty="0"/>
              <a:t>Click “OK” in the window “Scatterplots” and a new window named “Scatterplot – Simple” appears.</a:t>
            </a:r>
          </a:p>
          <a:p>
            <a:pPr marL="1234440" lvl="2" indent="-457200">
              <a:buFont typeface="+mj-lt"/>
              <a:buAutoNum type="arabicParenR"/>
            </a:pPr>
            <a:r>
              <a:rPr lang="en-US" dirty="0"/>
              <a:t>Select “RESI1” as the “Y variables” and “FITS1” as the “X variables.”</a:t>
            </a:r>
          </a:p>
          <a:p>
            <a:pPr marL="1234440" lvl="2" indent="-457200">
              <a:buFont typeface="+mj-lt"/>
              <a:buAutoNum type="arabicParenR"/>
            </a:pPr>
            <a:r>
              <a:rPr lang="en-US" dirty="0"/>
              <a:t>Click “OK.”</a:t>
            </a:r>
          </a:p>
          <a:p>
            <a:pPr marL="1234440" lvl="2" indent="-457200">
              <a:buFont typeface="+mj-lt"/>
              <a:buAutoNum type="arabicParenR"/>
            </a:pPr>
            <a:r>
              <a:rPr lang="en-US" dirty="0"/>
              <a:t>The scatter plot between the residuals and the fitted response appears in the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73983579"/>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51260" y="1299345"/>
            <a:ext cx="7676679" cy="5078418"/>
          </a:xfrm>
          <a:prstGeom prst="rect">
            <a:avLst/>
          </a:prstGeom>
        </p:spPr>
      </p:pic>
    </p:spTree>
    <p:custDataLst>
      <p:tags r:id="rId1"/>
    </p:custDataLst>
    <p:extLst>
      <p:ext uri="{BB962C8B-B14F-4D97-AF65-F5344CB8AC3E}">
        <p14:creationId xmlns:p14="http://schemas.microsoft.com/office/powerpoint/2010/main" val="49233007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sp>
        <p:nvSpPr>
          <p:cNvPr id="4" name="Content Placeholder 3"/>
          <p:cNvSpPr>
            <a:spLocks noGrp="1"/>
          </p:cNvSpPr>
          <p:nvPr>
            <p:ph idx="1"/>
          </p:nvPr>
        </p:nvSpPr>
        <p:spPr/>
        <p:txBody>
          <a:bodyPr/>
          <a:lstStyle/>
          <a:p>
            <a:r>
              <a:rPr lang="en-US" dirty="0"/>
              <a:t>We look for patterns in which the residuals tend to have even variation across the entire range of the fitted response values.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1077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2880076" y="2286000"/>
            <a:ext cx="5619048" cy="3971429"/>
          </a:xfrm>
          <a:prstGeom prst="rect">
            <a:avLst/>
          </a:prstGeom>
        </p:spPr>
      </p:pic>
    </p:spTree>
    <p:custDataLst>
      <p:tags r:id="rId1"/>
    </p:custDataLst>
    <p:extLst>
      <p:ext uri="{BB962C8B-B14F-4D97-AF65-F5344CB8AC3E}">
        <p14:creationId xmlns:p14="http://schemas.microsoft.com/office/powerpoint/2010/main" val="408792610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Center Points in DOE</a:t>
            </a:r>
            <a:endParaRPr lang="en-US" dirty="0"/>
          </a:p>
        </p:txBody>
      </p:sp>
      <p:sp>
        <p:nvSpPr>
          <p:cNvPr id="3" name="Content Placeholder 2"/>
          <p:cNvSpPr>
            <a:spLocks noGrp="1"/>
          </p:cNvSpPr>
          <p:nvPr>
            <p:ph idx="1"/>
          </p:nvPr>
        </p:nvSpPr>
        <p:spPr/>
        <p:txBody>
          <a:bodyPr/>
          <a:lstStyle/>
          <a:p>
            <a:r>
              <a:rPr lang="en-US"/>
              <a:t>The two-level design of experiment assumes that the relationship between the response and the factors is linear.</a:t>
            </a:r>
          </a:p>
          <a:p>
            <a:r>
              <a:rPr lang="en-US"/>
              <a:t>We can use center points to check whether the assumption is true by adding center point runs to the experiment. </a:t>
            </a:r>
          </a:p>
          <a:p>
            <a:endParaRPr lang="en-US"/>
          </a:p>
          <a:p>
            <a:r>
              <a:rPr lang="en-US"/>
              <a:t>In each center point run, the factors are all set to be in the center setting (zero) between high (+1) and low (-1) settings.</a:t>
            </a:r>
          </a:p>
          <a:p>
            <a:pPr lvl="1"/>
            <a:r>
              <a:rPr lang="en-US"/>
              <a:t>Center points do not change the model to quadratic.</a:t>
            </a:r>
          </a:p>
          <a:p>
            <a:pPr lvl="1"/>
            <a:r>
              <a:rPr lang="en-US"/>
              <a:t>They allow a check for adequacy of linear model.</a:t>
            </a:r>
          </a:p>
          <a:p>
            <a:pPr lvl="1"/>
            <a:r>
              <a:rPr lang="en-US"/>
              <a:t>If a line connecting factor settings passes through the center of the design, the model is adequate to predict within the inference space.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10938166"/>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751012"/>
            <a:ext cx="9372600" cy="2593975"/>
          </a:xfrm>
        </p:spPr>
        <p:txBody>
          <a:bodyPr/>
          <a:lstStyle/>
          <a:p>
            <a:r>
              <a:rPr lang="en-US" dirty="0"/>
              <a:t>4.5 Fractional Factorial Experiments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1079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669934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Black Belt Training: Improve Phase</a:t>
            </a:r>
            <a:endParaRPr lang="en-US" sz="3600" dirty="0"/>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rgbClr val="292929"/>
                </a:solidFill>
              </a:rPr>
              <a:t>4.5 Fractional Factorial Experiments</a:t>
            </a:r>
          </a:p>
          <a:p>
            <a:pPr marL="114300" indent="0">
              <a:buNone/>
            </a:pPr>
            <a:r>
              <a:rPr lang="en-US" sz="1600" dirty="0">
                <a:solidFill>
                  <a:srgbClr val="292929"/>
                </a:solidFill>
              </a:rPr>
              <a:t>   4.5.1 Designs</a:t>
            </a:r>
          </a:p>
          <a:p>
            <a:pPr marL="114300" indent="0">
              <a:buNone/>
            </a:pPr>
            <a:r>
              <a:rPr lang="en-US" sz="1600" dirty="0">
                <a:solidFill>
                  <a:srgbClr val="292929"/>
                </a:solidFill>
              </a:rPr>
              <a:t>   4.5.2 Confounding Effects</a:t>
            </a:r>
          </a:p>
          <a:p>
            <a:pPr marL="114300" indent="0">
              <a:buNone/>
            </a:pPr>
            <a:r>
              <a:rPr lang="en-US" sz="1600" dirty="0">
                <a:solidFill>
                  <a:srgbClr val="292929"/>
                </a:solidFill>
              </a:rPr>
              <a:t>   4.5.3 Experimental Resolution</a:t>
            </a:r>
          </a:p>
          <a:p>
            <a:pPr marL="114300" indent="0">
              <a:buNone/>
            </a:pPr>
            <a:endParaRPr lang="en-US" sz="1600" dirty="0">
              <a:solidFill>
                <a:srgbClr val="182835"/>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1080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41787520"/>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1081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69178888"/>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3" name="Content Placeholder 2"/>
          <p:cNvSpPr>
            <a:spLocks noGrp="1"/>
          </p:cNvSpPr>
          <p:nvPr>
            <p:ph idx="1"/>
          </p:nvPr>
        </p:nvSpPr>
        <p:spPr>
          <a:xfrm>
            <a:off x="381000" y="1143000"/>
            <a:ext cx="10769600" cy="5486400"/>
          </a:xfrm>
        </p:spPr>
        <p:txBody>
          <a:bodyPr>
            <a:normAutofit/>
          </a:bodyPr>
          <a:lstStyle/>
          <a:p>
            <a:pPr marL="2116138" lvl="8" indent="-176213">
              <a:buClrTx/>
            </a:pPr>
            <a:r>
              <a:rPr lang="en-US" sz="2400" dirty="0">
                <a:latin typeface="Source Sans Pro" panose="020B0503030403020204" pitchFamily="34" charset="0"/>
              </a:rPr>
              <a:t>In </a:t>
            </a:r>
            <a:r>
              <a:rPr lang="en-US" sz="2400" dirty="0"/>
              <a:t>simple terms, a </a:t>
            </a:r>
            <a:r>
              <a:rPr lang="en-US" sz="2400" b="1" dirty="0"/>
              <a:t>fractional factorial experiment</a:t>
            </a:r>
            <a:r>
              <a:rPr lang="en-US" sz="2400" dirty="0"/>
              <a:t> is a subset of a full factorial experiment.</a:t>
            </a:r>
          </a:p>
          <a:p>
            <a:pPr lvl="7">
              <a:buClrTx/>
            </a:pPr>
            <a:endParaRPr lang="en-US" sz="1600" dirty="0"/>
          </a:p>
          <a:p>
            <a:pPr lvl="7">
              <a:buClrTx/>
            </a:pPr>
            <a:r>
              <a:rPr lang="en-US" sz="2400" dirty="0"/>
              <a:t>Fractional 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sz="28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1082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295400"/>
            <a:ext cx="1951424" cy="1752600"/>
          </a:xfrm>
          <a:prstGeom prst="rect">
            <a:avLst/>
          </a:prstGeom>
        </p:spPr>
      </p:pic>
    </p:spTree>
    <p:custDataLst>
      <p:tags r:id="rId1"/>
    </p:custDataLst>
    <p:extLst>
      <p:ext uri="{BB962C8B-B14F-4D97-AF65-F5344CB8AC3E}">
        <p14:creationId xmlns:p14="http://schemas.microsoft.com/office/powerpoint/2010/main" val="196676477"/>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54508288"/>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1084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6738" name="Picture 2"/>
          <p:cNvPicPr>
            <a:picLocks noChangeAspect="1" noChangeArrowheads="1"/>
          </p:cNvPicPr>
          <p:nvPr/>
        </p:nvPicPr>
        <p:blipFill>
          <a:blip r:embed="rId4" cstate="print"/>
          <a:srcRect/>
          <a:stretch>
            <a:fillRect/>
          </a:stretch>
        </p:blipFill>
        <p:spPr bwMode="auto">
          <a:xfrm>
            <a:off x="3886201" y="1334896"/>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6019972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7762" name="Picture 2"/>
          <p:cNvPicPr>
            <a:picLocks noChangeAspect="1" noChangeArrowheads="1"/>
          </p:cNvPicPr>
          <p:nvPr/>
        </p:nvPicPr>
        <p:blipFill>
          <a:blip r:embed="rId4" cstate="print"/>
          <a:srcRect/>
          <a:stretch>
            <a:fillRect/>
          </a:stretch>
        </p:blipFill>
        <p:spPr bwMode="auto">
          <a:xfrm>
            <a:off x="2036360" y="36576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4339521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1086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01927699"/>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pPr marL="114300" indent="0">
              <a:buNone/>
            </a:pPr>
            <a:endParaRPr lang="en-US" dirty="0"/>
          </a:p>
          <a:p>
            <a:r>
              <a:rPr lang="en-US" dirty="0"/>
              <a:t>Remember orthogonality?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1087</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6172200" y="1828801"/>
            <a:ext cx="4419600" cy="1631216"/>
          </a:xfrm>
          <a:prstGeom prst="rect">
            <a:avLst/>
          </a:prstGeom>
          <a:noFill/>
        </p:spPr>
        <p:txBody>
          <a:bodyPr wrap="square" rtlCol="0">
            <a:spAutoFit/>
          </a:bodyPr>
          <a:lstStyle/>
          <a:p>
            <a:r>
              <a:rPr lang="en-US" sz="2000" dirty="0"/>
              <a:t>This design is invalid because only the low setting of factor C is tested. </a:t>
            </a:r>
          </a:p>
          <a:p>
            <a:endParaRPr lang="en-US" sz="2000" dirty="0"/>
          </a:p>
          <a:p>
            <a:r>
              <a:rPr lang="en-US" sz="2000" dirty="0"/>
              <a:t>We cannot evaluate the main effect of factor C using this design. </a:t>
            </a:r>
          </a:p>
        </p:txBody>
      </p:sp>
      <p:grpSp>
        <p:nvGrpSpPr>
          <p:cNvPr id="4" name="Group 3"/>
          <p:cNvGrpSpPr/>
          <p:nvPr/>
        </p:nvGrpSpPr>
        <p:grpSpPr>
          <a:xfrm>
            <a:off x="2345557" y="1752600"/>
            <a:ext cx="3521843" cy="2358476"/>
            <a:chOff x="838200" y="1870364"/>
            <a:chExt cx="3521843" cy="2358476"/>
          </a:xfrm>
        </p:grpSpPr>
        <p:pic>
          <p:nvPicPr>
            <p:cNvPr id="118786" name="Picture 2"/>
            <p:cNvPicPr>
              <a:picLocks noChangeAspect="1" noChangeArrowheads="1"/>
            </p:cNvPicPr>
            <p:nvPr/>
          </p:nvPicPr>
          <p:blipFill>
            <a:blip r:embed="rId4" cstate="print"/>
            <a:srcRect/>
            <a:stretch>
              <a:fillRect/>
            </a:stretch>
          </p:blipFill>
          <p:spPr bwMode="auto">
            <a:xfrm>
              <a:off x="838200" y="1908435"/>
              <a:ext cx="3494049" cy="232040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3168890" y="1870364"/>
              <a:ext cx="1191153" cy="235527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357944026"/>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92500" lnSpcReduction="20000"/>
          </a:bodyPr>
          <a:lstStyle/>
          <a:p>
            <a:r>
              <a:rPr lang="en-US" sz="26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600" dirty="0"/>
              <a:t>Checking orthogonality: the sum of AC interaction signs should equal zero (0).</a:t>
            </a:r>
          </a:p>
          <a:p>
            <a:pPr lvl="1"/>
            <a:r>
              <a:rPr lang="en-US" sz="2400" dirty="0"/>
              <a:t>Run 1 (-)</a:t>
            </a:r>
          </a:p>
          <a:p>
            <a:pPr lvl="1"/>
            <a:r>
              <a:rPr lang="en-US" sz="2400" dirty="0"/>
              <a:t>Run 2 (-)</a:t>
            </a:r>
          </a:p>
          <a:p>
            <a:pPr lvl="1"/>
            <a:r>
              <a:rPr lang="en-US" sz="2400" dirty="0"/>
              <a:t>Run 3 (-)</a:t>
            </a:r>
          </a:p>
          <a:p>
            <a:pPr lvl="1"/>
            <a:r>
              <a:rPr lang="en-US" sz="2400" dirty="0"/>
              <a:t>Run 4 (+)</a:t>
            </a:r>
          </a:p>
          <a:p>
            <a:pPr lvl="1"/>
            <a:r>
              <a:rPr lang="en-US" sz="2400" b="1" dirty="0">
                <a:solidFill>
                  <a:srgbClr val="00B050"/>
                </a:solidFill>
              </a:rPr>
              <a:t>Sum (-1) </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1088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8" name="TextBox 7"/>
          <p:cNvSpPr txBox="1"/>
          <p:nvPr/>
        </p:nvSpPr>
        <p:spPr>
          <a:xfrm>
            <a:off x="6629400" y="2315121"/>
            <a:ext cx="4267200" cy="1015663"/>
          </a:xfrm>
          <a:prstGeom prst="rect">
            <a:avLst/>
          </a:prstGeom>
          <a:noFill/>
        </p:spPr>
        <p:txBody>
          <a:bodyPr wrap="square" rtlCol="0">
            <a:spAutoFit/>
          </a:bodyPr>
          <a:lstStyle/>
          <a:p>
            <a:r>
              <a:rPr lang="en-US" sz="2000" dirty="0"/>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676400"/>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19838402"/>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Fractional Factorial Work?</a:t>
            </a:r>
            <a:endParaRPr lang="en-US" dirty="0"/>
          </a:p>
        </p:txBody>
      </p:sp>
      <p:sp>
        <p:nvSpPr>
          <p:cNvPr id="3" name="Content Placeholder 2"/>
          <p:cNvSpPr>
            <a:spLocks noGrp="1"/>
          </p:cNvSpPr>
          <p:nvPr>
            <p:ph idx="1"/>
          </p:nvPr>
        </p:nvSpPr>
        <p:spPr/>
        <p:txBody>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1089</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pic>
        <p:nvPicPr>
          <p:cNvPr id="120834" name="Picture 2"/>
          <p:cNvPicPr>
            <a:picLocks noChangeAspect="1" noChangeArrowheads="1"/>
          </p:cNvPicPr>
          <p:nvPr/>
        </p:nvPicPr>
        <p:blipFill>
          <a:blip r:embed="rId4" cstate="print"/>
          <a:srcRect/>
          <a:stretch>
            <a:fillRect/>
          </a:stretch>
        </p:blipFill>
        <p:spPr bwMode="auto">
          <a:xfrm>
            <a:off x="2362200" y="38118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6109974" y="38100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Rectangle 8"/>
          <p:cNvSpPr/>
          <p:nvPr/>
        </p:nvSpPr>
        <p:spPr>
          <a:xfrm>
            <a:off x="4419600" y="3816929"/>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191500" y="3792545"/>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5576572" y="4495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35592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dirty="0"/>
          </a:p>
          <a:p>
            <a:pPr lvl="1"/>
            <a:endParaRPr lang="en-US" dirty="0"/>
          </a:p>
          <a:p>
            <a:pPr lvl="1"/>
            <a:endParaRPr lang="en-US" dirty="0"/>
          </a:p>
          <a:p>
            <a:pPr lvl="1"/>
            <a:endParaRPr lang="en-US" dirty="0"/>
          </a:p>
          <a:p>
            <a:endParaRPr lang="en-US" dirty="0"/>
          </a:p>
          <a:p>
            <a:r>
              <a:rPr lang="en-US" dirty="0"/>
              <a:t>Note: We also call this kind of design a half-factorial design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9545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8860993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aliased with BC or A is the alias of BC.</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095627"/>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a:t>By multiplying any column with itself, we obtain the identity (I).</a:t>
            </a:r>
          </a:p>
          <a:p>
            <a:pPr lvl="1"/>
            <a:r>
              <a:rPr lang="en-US"/>
              <a:t>A * A = I</a:t>
            </a:r>
          </a:p>
          <a:p>
            <a:pPr lvl="1"/>
            <a:r>
              <a:rPr lang="en-US"/>
              <a:t>The product of any column and the identity is the column itself.</a:t>
            </a:r>
          </a:p>
          <a:p>
            <a:pPr lvl="1"/>
            <a:r>
              <a:rPr lang="en-US"/>
              <a:t>A * I = A</a:t>
            </a:r>
          </a:p>
          <a:p>
            <a:endParaRPr lang="en-US"/>
          </a:p>
          <a:p>
            <a:r>
              <a:rPr lang="en-US"/>
              <a:t>Column ABC is called the generator.</a:t>
            </a:r>
          </a:p>
          <a:p>
            <a:pPr lvl="1"/>
            <a:r>
              <a:rPr lang="en-US"/>
              <a:t>By multiplying any column with the generator, we obtain its alias.</a:t>
            </a:r>
          </a:p>
          <a:p>
            <a:pPr lvl="1"/>
            <a:r>
              <a:rPr lang="en-US"/>
              <a:t>A * ABC = (A*A) * BC = I * BC = BC</a:t>
            </a:r>
          </a:p>
          <a:p>
            <a:endParaRPr lang="en-US"/>
          </a:p>
          <a:p>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1613417"/>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1: Initiate the experiment design</a:t>
            </a:r>
          </a:p>
          <a:p>
            <a:pPr marL="1234440" lvl="2" indent="-457200">
              <a:buFont typeface="+mj-lt"/>
              <a:buAutoNum type="arabicParenR"/>
            </a:pPr>
            <a:r>
              <a:rPr lang="en-US" dirty="0"/>
              <a:t>Click Stat → DOE → Factorial → Create Factorial Design.</a:t>
            </a:r>
          </a:p>
          <a:p>
            <a:pPr marL="1234440" lvl="2" indent="-457200">
              <a:buFont typeface="+mj-lt"/>
              <a:buAutoNum type="arabicParenR"/>
            </a:pPr>
            <a:r>
              <a:rPr lang="en-US" dirty="0"/>
              <a:t>A new window named “Create Factorial Design” pops up.</a:t>
            </a:r>
          </a:p>
          <a:p>
            <a:pPr marL="1234440" lvl="2" indent="-457200">
              <a:buFont typeface="+mj-lt"/>
              <a:buAutoNum type="arabicParenR"/>
            </a:pPr>
            <a:r>
              <a:rPr lang="en-US" dirty="0"/>
              <a:t>Select the radio button “2-level factorial (default generators).”</a:t>
            </a:r>
          </a:p>
          <a:p>
            <a:pPr marL="1234440" lvl="2" indent="-457200">
              <a:buFont typeface="+mj-lt"/>
              <a:buAutoNum type="arabicParenR"/>
            </a:pPr>
            <a:r>
              <a:rPr lang="en-US" dirty="0"/>
              <a:t>Enter “3” as the “Number of factors.”</a:t>
            </a:r>
          </a:p>
          <a:p>
            <a:pPr marL="1234440" lvl="2" indent="-457200">
              <a:buFont typeface="+mj-lt"/>
              <a:buAutoNum type="arabicParenR"/>
            </a:pPr>
            <a:r>
              <a:rPr lang="en-US" dirty="0"/>
              <a:t>Click on the “Design” button in the window “Create Factorial Design” and another new window named “Create Factorial Design – Designs” pops up.</a:t>
            </a:r>
          </a:p>
          <a:p>
            <a:pPr marL="1234440" lvl="2" indent="-457200">
              <a:buFont typeface="+mj-lt"/>
              <a:buAutoNum type="arabicParenR"/>
            </a:pPr>
            <a:r>
              <a:rPr lang="en-US" dirty="0"/>
              <a:t>Highlight the “1/2 fraction” design in the box.</a:t>
            </a:r>
          </a:p>
          <a:p>
            <a:pPr marL="1234440" lvl="2" indent="-457200">
              <a:buFont typeface="+mj-lt"/>
              <a:buAutoNum type="arabicParenR"/>
            </a:pPr>
            <a:r>
              <a:rPr lang="en-US" dirty="0"/>
              <a:t>Select “2” as the “Number of replicates for corner points.”</a:t>
            </a:r>
          </a:p>
          <a:p>
            <a:pPr marL="1234440" lvl="2" indent="-457200">
              <a:buFont typeface="+mj-lt"/>
              <a:buAutoNum type="arabicParenR"/>
            </a:pPr>
            <a:r>
              <a:rPr lang="en-US" dirty="0"/>
              <a:t>Click “OK” in the window “Create Factorial Design – Designs.”</a:t>
            </a:r>
          </a:p>
          <a:p>
            <a:pPr marL="1234440" lvl="2" indent="-457200">
              <a:buFont typeface="+mj-lt"/>
              <a:buAutoNum type="arabicParenR"/>
            </a:pPr>
            <a:r>
              <a:rPr lang="en-US" dirty="0"/>
              <a:t>Click “OK” in the window “Create Factorial Design.”</a:t>
            </a:r>
          </a:p>
          <a:p>
            <a:pPr marL="1234440" lvl="2" indent="-457200">
              <a:buFont typeface="+mj-lt"/>
              <a:buAutoNum type="arabicParenR"/>
            </a:pPr>
            <a:r>
              <a:rPr lang="en-US" dirty="0"/>
              <a:t>The design table is created in the data table.</a:t>
            </a:r>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37024666"/>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1094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4560561" y="1143000"/>
            <a:ext cx="4113688" cy="3222389"/>
          </a:xfrm>
          <a:prstGeom prst="rect">
            <a:avLst/>
          </a:prstGeom>
        </p:spPr>
      </p:pic>
      <p:pic>
        <p:nvPicPr>
          <p:cNvPr id="7" name="Picture 6"/>
          <p:cNvPicPr>
            <a:picLocks noChangeAspect="1"/>
          </p:cNvPicPr>
          <p:nvPr/>
        </p:nvPicPr>
        <p:blipFill>
          <a:blip r:embed="rId5"/>
          <a:stretch>
            <a:fillRect/>
          </a:stretch>
        </p:blipFill>
        <p:spPr>
          <a:xfrm>
            <a:off x="247101" y="1160701"/>
            <a:ext cx="4248699" cy="3222389"/>
          </a:xfrm>
          <a:prstGeom prst="rect">
            <a:avLst/>
          </a:prstGeom>
        </p:spPr>
      </p:pic>
      <p:pic>
        <p:nvPicPr>
          <p:cNvPr id="13" name="Picture 12"/>
          <p:cNvPicPr>
            <a:picLocks noChangeAspect="1"/>
          </p:cNvPicPr>
          <p:nvPr/>
        </p:nvPicPr>
        <p:blipFill>
          <a:blip r:embed="rId6"/>
          <a:stretch>
            <a:fillRect/>
          </a:stretch>
        </p:blipFill>
        <p:spPr>
          <a:xfrm>
            <a:off x="5875575" y="4152900"/>
            <a:ext cx="4910510" cy="2438400"/>
          </a:xfrm>
          <a:prstGeom prst="rect">
            <a:avLst/>
          </a:prstGeom>
          <a:ln>
            <a:solidFill>
              <a:schemeClr val="bg1">
                <a:lumMod val="50000"/>
              </a:schemeClr>
            </a:solidFill>
          </a:ln>
        </p:spPr>
      </p:pic>
      <p:sp>
        <p:nvSpPr>
          <p:cNvPr id="20" name="Right Arrow 20"/>
          <p:cNvSpPr/>
          <p:nvPr/>
        </p:nvSpPr>
        <p:spPr>
          <a:xfrm>
            <a:off x="4267200" y="260179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5" name="Right Arrow 20"/>
          <p:cNvSpPr/>
          <p:nvPr/>
        </p:nvSpPr>
        <p:spPr>
          <a:xfrm rot="5400000">
            <a:off x="5799375"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59152344"/>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lstStyle/>
          <a:p>
            <a:r>
              <a:rPr lang="en-US" dirty="0"/>
              <a:t>Use Minitab to Run a Fractional Factorial Experiment </a:t>
            </a:r>
          </a:p>
        </p:txBody>
      </p:sp>
      <p:sp>
        <p:nvSpPr>
          <p:cNvPr id="3" name="Content Placeholder 2"/>
          <p:cNvSpPr>
            <a:spLocks noGrp="1"/>
          </p:cNvSpPr>
          <p:nvPr>
            <p:ph idx="1"/>
          </p:nvPr>
        </p:nvSpPr>
        <p:spPr>
          <a:xfrm>
            <a:off x="609600" y="1143000"/>
            <a:ext cx="10442448" cy="5486400"/>
          </a:xfrm>
        </p:spPr>
        <p:txBody>
          <a:bodyPr/>
          <a:lstStyle/>
          <a:p>
            <a:r>
              <a:rPr lang="en-US" dirty="0"/>
              <a:t>Step 1.2 (optional): Define the names and the levels for individual factors</a:t>
            </a:r>
          </a:p>
          <a:p>
            <a:pPr marL="1234440" lvl="2" indent="-457200">
              <a:buFont typeface="+mj-lt"/>
              <a:buAutoNum type="arabicParenR"/>
            </a:pPr>
            <a:r>
              <a:rPr lang="en-US" dirty="0"/>
              <a:t>Click on the “Factors” button in the window “Create Factorial Design” and a new window named “Create Factorial Design – Factors” appears.</a:t>
            </a:r>
          </a:p>
          <a:p>
            <a:pPr marL="1234440" lvl="2" indent="-457200">
              <a:buFont typeface="+mj-lt"/>
              <a:buAutoNum type="arabicParenR"/>
            </a:pPr>
            <a:r>
              <a:rPr lang="en-US" dirty="0"/>
              <a:t>Enter the names and the levels for individual factors. In this example, we keep the default names and levels for factors A, B, and C.</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3201924" y="3216088"/>
            <a:ext cx="5257800" cy="3375212"/>
          </a:xfrm>
          <a:prstGeom prst="rect">
            <a:avLst/>
          </a:prstGeom>
        </p:spPr>
      </p:pic>
    </p:spTree>
    <p:custDataLst>
      <p:tags r:id="rId1"/>
    </p:custDataLst>
    <p:extLst>
      <p:ext uri="{BB962C8B-B14F-4D97-AF65-F5344CB8AC3E}">
        <p14:creationId xmlns:p14="http://schemas.microsoft.com/office/powerpoint/2010/main" val="1115230181"/>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2: Run the experiment in Run Order and record the response in a new column labeled “Y”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Fractional.mtw</a:t>
            </a:r>
            <a:r>
              <a:rPr lang="en-US" dirty="0"/>
              <a:t>”. The results of the experiment have been recorded in this file. </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1096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3701405" y="2018377"/>
            <a:ext cx="3976390" cy="1721243"/>
          </a:xfrm>
          <a:prstGeom prst="rect">
            <a:avLst/>
          </a:prstGeom>
          <a:ln>
            <a:solidFill>
              <a:schemeClr val="bg1">
                <a:lumMod val="75000"/>
              </a:schemeClr>
            </a:solidFill>
          </a:ln>
        </p:spPr>
      </p:pic>
      <p:pic>
        <p:nvPicPr>
          <p:cNvPr id="6" name="Picture 5"/>
          <p:cNvPicPr>
            <a:picLocks noChangeAspect="1"/>
          </p:cNvPicPr>
          <p:nvPr/>
        </p:nvPicPr>
        <p:blipFill>
          <a:blip r:embed="rId5"/>
          <a:stretch>
            <a:fillRect/>
          </a:stretch>
        </p:blipFill>
        <p:spPr>
          <a:xfrm>
            <a:off x="3596338" y="4614996"/>
            <a:ext cx="4389723" cy="1938204"/>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51653109"/>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3: Fit the model using the experiment results</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“Storage” button and another new window named “Analyze Factorial Design – Storage” pops up.</a:t>
            </a:r>
          </a:p>
          <a:p>
            <a:pPr lvl="2"/>
            <a:r>
              <a:rPr lang="en-US" dirty="0"/>
              <a:t>Check the box “Fits” and “Residuals” so that both fitted responses and the residuals would be saved in the data table.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18585481"/>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1098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6303334" y="2514600"/>
            <a:ext cx="4859130" cy="2514600"/>
          </a:xfrm>
          <a:prstGeom prst="rect">
            <a:avLst/>
          </a:prstGeom>
        </p:spPr>
      </p:pic>
      <p:pic>
        <p:nvPicPr>
          <p:cNvPr id="5" name="Picture 4"/>
          <p:cNvPicPr>
            <a:picLocks noChangeAspect="1"/>
          </p:cNvPicPr>
          <p:nvPr/>
        </p:nvPicPr>
        <p:blipFill>
          <a:blip r:embed="rId5"/>
          <a:stretch>
            <a:fillRect/>
          </a:stretch>
        </p:blipFill>
        <p:spPr>
          <a:xfrm>
            <a:off x="185011" y="1828800"/>
            <a:ext cx="6042238" cy="3810000"/>
          </a:xfrm>
          <a:prstGeom prst="rect">
            <a:avLst/>
          </a:prstGeom>
        </p:spPr>
      </p:pic>
      <p:sp>
        <p:nvSpPr>
          <p:cNvPr id="22" name="Right Arrow 21"/>
          <p:cNvSpPr/>
          <p:nvPr/>
        </p:nvSpPr>
        <p:spPr>
          <a:xfrm>
            <a:off x="6031376" y="35814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2504497"/>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4: Analyze the model results</a:t>
            </a:r>
          </a:p>
          <a:p>
            <a:pPr marL="1234440" lvl="2" indent="-457200">
              <a:buFont typeface="+mj-lt"/>
              <a:buAutoNum type="arabicParenR"/>
            </a:pPr>
            <a:r>
              <a:rPr lang="en-US" dirty="0"/>
              <a:t>Check whether the model is statistically significant.</a:t>
            </a:r>
          </a:p>
          <a:p>
            <a:pPr marL="1234440" lvl="2" indent="-457200">
              <a:buFont typeface="+mj-lt"/>
              <a:buAutoNum type="arabicParenR"/>
            </a:pPr>
            <a:r>
              <a:rPr lang="en-US" dirty="0"/>
              <a:t>Check which factors are insignificant.</a:t>
            </a:r>
          </a:p>
          <a:p>
            <a:pPr marL="1234440" lvl="2" indent="-457200">
              <a:buFont typeface="+mj-lt"/>
              <a:buAutoNum type="arabicParenR"/>
            </a:pPr>
            <a:r>
              <a:rPr lang="en-US" dirty="0"/>
              <a:t>If any independent variables are not significant, remove them one at a time and rerun the model until all the independent variables in the model are significant.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7630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5105400" cy="5486400"/>
          </a:xfrm>
        </p:spPr>
        <p:txBody>
          <a:bodyPr/>
          <a:lstStyle/>
          <a:p>
            <a:r>
              <a:rPr lang="en-US" dirty="0"/>
              <a:t>The p-value of factor B is greater than the alpha level (0.05), so it is not statistically significant.</a:t>
            </a:r>
          </a:p>
          <a:p>
            <a:endParaRPr lang="en-US" dirty="0"/>
          </a:p>
          <a:p>
            <a:r>
              <a:rPr lang="en-US" dirty="0"/>
              <a:t>Next, we need to remove factor B and rerun the model.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1100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6096000" y="1143000"/>
            <a:ext cx="4324195" cy="5318760"/>
          </a:xfrm>
          <a:prstGeom prst="rect">
            <a:avLst/>
          </a:prstGeom>
        </p:spPr>
      </p:pic>
    </p:spTree>
    <p:custDataLst>
      <p:tags r:id="rId1"/>
    </p:custDataLst>
    <p:extLst>
      <p:ext uri="{BB962C8B-B14F-4D97-AF65-F5344CB8AC3E}">
        <p14:creationId xmlns:p14="http://schemas.microsoft.com/office/powerpoint/2010/main" val="2781469329"/>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sp>
        <p:nvSpPr>
          <p:cNvPr id="13" name="Content Placeholder 2"/>
          <p:cNvSpPr>
            <a:spLocks noGrp="1"/>
          </p:cNvSpPr>
          <p:nvPr>
            <p:ph idx="1"/>
          </p:nvPr>
        </p:nvSpPr>
        <p:spPr/>
        <p:txBody>
          <a:bodyPr/>
          <a:lstStyle/>
          <a:p>
            <a:r>
              <a:rPr lang="en-US" dirty="0"/>
              <a:t>In this example, since factor B is not statistically significant, it needs to be removed from the model.</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“Terms” button and another new window named “Analyze Factorial Design – Terms” pops up.</a:t>
            </a:r>
          </a:p>
          <a:p>
            <a:pPr lvl="2"/>
            <a:r>
              <a:rPr lang="en-US" dirty="0"/>
              <a:t>Deselect the factor “B:B” from the box “Selected Terms.”</a:t>
            </a:r>
          </a:p>
          <a:p>
            <a:pPr lvl="2"/>
            <a:r>
              <a:rPr lang="en-US" dirty="0"/>
              <a:t>Click “OK” in the window “Analyze Factorial Design – Terms.”</a:t>
            </a:r>
          </a:p>
          <a:p>
            <a:pPr lvl="2"/>
            <a:r>
              <a:rPr lang="en-US" dirty="0"/>
              <a:t>Click “OK” in the window “Analyze Factorial Design.”</a:t>
            </a:r>
          </a:p>
          <a:p>
            <a:pPr lvl="2"/>
            <a:r>
              <a:rPr lang="en-US" dirty="0"/>
              <a:t>The DOE analysis results appear in the session window.</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1101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8739412"/>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5835501" y="2064486"/>
            <a:ext cx="5250217" cy="3606209"/>
          </a:xfrm>
          <a:prstGeom prst="rect">
            <a:avLst/>
          </a:prstGeom>
        </p:spPr>
      </p:pic>
      <p:sp>
        <p:nvSpPr>
          <p:cNvPr id="11" name="Slide Number Placeholder 10"/>
          <p:cNvSpPr>
            <a:spLocks noGrp="1"/>
          </p:cNvSpPr>
          <p:nvPr>
            <p:ph type="sldNum" sz="quarter" idx="4"/>
          </p:nvPr>
        </p:nvSpPr>
        <p:spPr/>
        <p:txBody>
          <a:bodyPr/>
          <a:lstStyle/>
          <a:p>
            <a:fld id="{28B83BC3-069B-46AF-A4E6-C99928E1A4FA}" type="slidenum">
              <a:rPr lang="en-US" smtClean="0"/>
              <a:pPr/>
              <a:t>1102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pic>
        <p:nvPicPr>
          <p:cNvPr id="8" name="Picture 7"/>
          <p:cNvPicPr>
            <a:picLocks noChangeAspect="1"/>
          </p:cNvPicPr>
          <p:nvPr/>
        </p:nvPicPr>
        <p:blipFill>
          <a:blip r:embed="rId5"/>
          <a:stretch>
            <a:fillRect/>
          </a:stretch>
        </p:blipFill>
        <p:spPr>
          <a:xfrm>
            <a:off x="205565" y="2133600"/>
            <a:ext cx="5562600" cy="3507559"/>
          </a:xfrm>
          <a:prstGeom prst="rect">
            <a:avLst/>
          </a:prstGeom>
        </p:spPr>
      </p:pic>
      <p:sp>
        <p:nvSpPr>
          <p:cNvPr id="9" name="Date Placeholder 8"/>
          <p:cNvSpPr>
            <a:spLocks noGrp="1"/>
          </p:cNvSpPr>
          <p:nvPr>
            <p:ph type="dt" sz="half" idx="2"/>
          </p:nvPr>
        </p:nvSpPr>
        <p:spPr/>
        <p:txBody>
          <a:bodyPr/>
          <a:lstStyle/>
          <a:p>
            <a:r>
              <a:rPr lang="en-US"/>
              <a:t>Lean Six Sigma Training - MTB</a:t>
            </a:r>
            <a:endParaRPr lang="en-US" dirty="0"/>
          </a:p>
        </p:txBody>
      </p:sp>
      <p:sp>
        <p:nvSpPr>
          <p:cNvPr id="16" name="Right Arrow 15"/>
          <p:cNvSpPr/>
          <p:nvPr/>
        </p:nvSpPr>
        <p:spPr>
          <a:xfrm>
            <a:off x="5551967" y="377898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08289942"/>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4648200" cy="5486400"/>
          </a:xfrm>
        </p:spPr>
        <p:txBody>
          <a:bodyPr/>
          <a:lstStyle/>
          <a:p>
            <a:r>
              <a:rPr lang="en-US" dirty="0"/>
              <a:t>The p-values of all the independent variables are smaller than 0.05. There is no need to remove any independent variables from the model. </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1103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740400" y="1140142"/>
            <a:ext cx="4008120" cy="5260658"/>
          </a:xfrm>
          <a:prstGeom prst="rect">
            <a:avLst/>
          </a:prstGeom>
        </p:spPr>
      </p:pic>
    </p:spTree>
    <p:custDataLst>
      <p:tags r:id="rId1"/>
    </p:custDataLst>
    <p:extLst>
      <p:ext uri="{BB962C8B-B14F-4D97-AF65-F5344CB8AC3E}">
        <p14:creationId xmlns:p14="http://schemas.microsoft.com/office/powerpoint/2010/main" val="187630944"/>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 Conduct residuals analysis to ensure that the residuals of the model satisfy the following criteria.</a:t>
            </a:r>
          </a:p>
          <a:p>
            <a:pPr lvl="2"/>
            <a:r>
              <a:rPr lang="en-US" dirty="0"/>
              <a:t>Their mean is equal to zero.</a:t>
            </a:r>
          </a:p>
          <a:p>
            <a:pPr lvl="2"/>
            <a:r>
              <a:rPr lang="en-US" dirty="0"/>
              <a:t>They are normally distributed.</a:t>
            </a:r>
          </a:p>
          <a:p>
            <a:pPr lvl="2"/>
            <a:r>
              <a:rPr lang="en-US" dirty="0"/>
              <a:t>They are independent.</a:t>
            </a:r>
          </a:p>
          <a:p>
            <a:pPr lvl="2"/>
            <a:r>
              <a:rPr lang="en-US" dirty="0"/>
              <a:t>There is equal variance across the fitted response values.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3740168"/>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5.1: Check whether residuals are normally distributed with mean equal to zero.</a:t>
            </a:r>
          </a:p>
          <a:p>
            <a:pPr lvl="2"/>
            <a:r>
              <a:rPr lang="en-US" dirty="0"/>
              <a:t>Click Stat → Basic Statistics → Graphical Summary.</a:t>
            </a:r>
          </a:p>
          <a:p>
            <a:pPr lvl="2"/>
            <a:r>
              <a:rPr lang="en-US" dirty="0"/>
              <a:t>A new window named “Graphical Summary” appears.</a:t>
            </a:r>
          </a:p>
          <a:p>
            <a:pPr lvl="2"/>
            <a:r>
              <a:rPr lang="en-US" dirty="0"/>
              <a:t>Select “RESI2” as the “Variables.”</a:t>
            </a:r>
          </a:p>
          <a:p>
            <a:pPr lvl="2"/>
            <a:r>
              <a:rPr lang="en-US" dirty="0"/>
              <a:t>Click “OK.”</a:t>
            </a:r>
          </a:p>
          <a:p>
            <a:pPr lvl="2"/>
            <a:r>
              <a:rPr lang="en-US" dirty="0"/>
              <a:t>The histogram and the normality test of the residuals appear in the newly-generated window.</a:t>
            </a:r>
          </a:p>
          <a:p>
            <a:pPr lvl="2"/>
            <a:r>
              <a:rPr lang="en-US" dirty="0"/>
              <a:t>If the p-value of the normality test is greater than the alpha level (0.05), the residuals are normally distributed.</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321526"/>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Use Minitab to Run a Fractional Factorial Experiment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3200400" y="1108210"/>
            <a:ext cx="5334000" cy="5509671"/>
          </a:xfrm>
          <a:prstGeom prst="rect">
            <a:avLst/>
          </a:prstGeom>
        </p:spPr>
      </p:pic>
    </p:spTree>
    <p:custDataLst>
      <p:tags r:id="rId1"/>
    </p:custDataLst>
    <p:extLst>
      <p:ext uri="{BB962C8B-B14F-4D97-AF65-F5344CB8AC3E}">
        <p14:creationId xmlns:p14="http://schemas.microsoft.com/office/powerpoint/2010/main" val="885540711"/>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3886200" cy="5486400"/>
          </a:xfrm>
        </p:spPr>
        <p:txBody>
          <a:bodyPr/>
          <a:lstStyle/>
          <a:p>
            <a:r>
              <a:rPr lang="en-US" dirty="0">
                <a:solidFill>
                  <a:srgbClr val="000000"/>
                </a:solidFill>
              </a:rPr>
              <a:t>The p-value of the normality test is larger than alpha level (0.05). The residuals are normally distributed.</a:t>
            </a:r>
          </a:p>
          <a:p>
            <a:endParaRPr lang="en-US" dirty="0">
              <a:solidFill>
                <a:srgbClr val="000000"/>
              </a:solidFill>
            </a:endParaRPr>
          </a:p>
          <a:p>
            <a:r>
              <a:rPr lang="en-US" dirty="0">
                <a:solidFill>
                  <a:srgbClr val="000000"/>
                </a:solidFill>
              </a:rPr>
              <a:t>Residuals’ mean is zero.</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1107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pic>
        <p:nvPicPr>
          <p:cNvPr id="4" name="Picture 3"/>
          <p:cNvPicPr>
            <a:picLocks noChangeAspect="1"/>
          </p:cNvPicPr>
          <p:nvPr/>
        </p:nvPicPr>
        <p:blipFill>
          <a:blip r:embed="rId4"/>
          <a:stretch>
            <a:fillRect/>
          </a:stretch>
        </p:blipFill>
        <p:spPr>
          <a:xfrm>
            <a:off x="4495800" y="1143000"/>
            <a:ext cx="6317349" cy="4953000"/>
          </a:xfrm>
          <a:prstGeom prst="rect">
            <a:avLst/>
          </a:prstGeom>
        </p:spPr>
      </p:pic>
      <p:sp>
        <p:nvSpPr>
          <p:cNvPr id="8" name="Date Placeholder 7"/>
          <p:cNvSpPr>
            <a:spLocks noGrp="1"/>
          </p:cNvSpPr>
          <p:nvPr>
            <p:ph type="dt" sz="half" idx="2"/>
          </p:nvPr>
        </p:nvSpPr>
        <p:spPr/>
        <p:txBody>
          <a:bodyPr/>
          <a:lstStyle/>
          <a:p>
            <a:r>
              <a:rPr lang="en-US"/>
              <a:t>Lean Six Sigma Training - MTB</a:t>
            </a:r>
            <a:endParaRPr lang="en-US" dirty="0"/>
          </a:p>
        </p:txBody>
      </p:sp>
      <p:sp>
        <p:nvSpPr>
          <p:cNvPr id="7" name="TextBox 6"/>
          <p:cNvSpPr txBox="1"/>
          <p:nvPr/>
        </p:nvSpPr>
        <p:spPr>
          <a:xfrm>
            <a:off x="7604758" y="3886200"/>
            <a:ext cx="2057399" cy="400110"/>
          </a:xfrm>
          <a:prstGeom prst="rect">
            <a:avLst/>
          </a:prstGeom>
          <a:noFill/>
        </p:spPr>
        <p:txBody>
          <a:bodyPr wrap="square" rtlCol="0">
            <a:spAutoFit/>
          </a:bodyPr>
          <a:lstStyle/>
          <a:p>
            <a:endParaRPr lang="en-US" sz="2000" dirty="0">
              <a:solidFill>
                <a:srgbClr val="000000"/>
              </a:solidFill>
            </a:endParaRPr>
          </a:p>
        </p:txBody>
      </p:sp>
    </p:spTree>
    <p:custDataLst>
      <p:tags r:id="rId1"/>
    </p:custDataLst>
    <p:extLst>
      <p:ext uri="{BB962C8B-B14F-4D97-AF65-F5344CB8AC3E}">
        <p14:creationId xmlns:p14="http://schemas.microsoft.com/office/powerpoint/2010/main" val="3179808327"/>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5.2: Check whether the residuals are independent.</a:t>
            </a:r>
          </a:p>
          <a:p>
            <a:pPr lvl="2"/>
            <a:r>
              <a:rPr lang="en-US" dirty="0"/>
              <a:t>Click Stat → Control Charts → Variables Charts for Individuals → I-MR.</a:t>
            </a:r>
          </a:p>
          <a:p>
            <a:pPr lvl="2"/>
            <a:r>
              <a:rPr lang="en-US" dirty="0"/>
              <a:t>A new window named “Individuals – Moving Range Chart” appears.</a:t>
            </a:r>
          </a:p>
          <a:p>
            <a:pPr lvl="2"/>
            <a:r>
              <a:rPr lang="en-US" dirty="0"/>
              <a:t>Select the “RESI2” as the “Variables.”</a:t>
            </a:r>
          </a:p>
          <a:p>
            <a:pPr lvl="2"/>
            <a:r>
              <a:rPr lang="en-US" dirty="0"/>
              <a:t>Click “OK.”</a:t>
            </a:r>
          </a:p>
          <a:p>
            <a:pPr lvl="2"/>
            <a:r>
              <a:rPr lang="en-US" dirty="0"/>
              <a:t>The control charts appear in the newly-generated window.</a:t>
            </a:r>
          </a:p>
          <a:p>
            <a:pPr lvl="2"/>
            <a:r>
              <a:rPr lang="en-US" dirty="0"/>
              <a:t>If no data points on the control charts fail any tests, the residuals are in control and independent of each other.</a:t>
            </a:r>
          </a:p>
          <a:p>
            <a:pPr lvl="2"/>
            <a:endParaRPr lang="en-US" dirty="0"/>
          </a:p>
          <a:p>
            <a:pPr marL="777240" lvl="2" indent="0">
              <a:buNone/>
            </a:pPr>
            <a:r>
              <a:rPr lang="en-US" dirty="0"/>
              <a:t>Note: The prerequisite of plotting I-MR chart for residuals: the residuals are in the time order.</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0553567"/>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noAutofit/>
          </a:bodyPr>
          <a:lstStyle/>
          <a:p>
            <a:r>
              <a:rPr lang="en-US" dirty="0"/>
              <a:t>Use Minitab to Run a Fractional Factorial Experiment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pic>
        <p:nvPicPr>
          <p:cNvPr id="10" name="Picture 9"/>
          <p:cNvPicPr>
            <a:picLocks noChangeAspect="1"/>
          </p:cNvPicPr>
          <p:nvPr/>
        </p:nvPicPr>
        <p:blipFill>
          <a:blip r:embed="rId4"/>
          <a:stretch>
            <a:fillRect/>
          </a:stretch>
        </p:blipFill>
        <p:spPr>
          <a:xfrm>
            <a:off x="1752600" y="1144348"/>
            <a:ext cx="8153400" cy="5393787"/>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4275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1110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481320" y="1371600"/>
            <a:ext cx="6772160" cy="4824162"/>
          </a:xfrm>
          <a:prstGeom prst="rect">
            <a:avLst/>
          </a:prstGeom>
        </p:spPr>
      </p:pic>
    </p:spTree>
    <p:custDataLst>
      <p:tags r:id="rId1"/>
    </p:custDataLst>
    <p:extLst>
      <p:ext uri="{BB962C8B-B14F-4D97-AF65-F5344CB8AC3E}">
        <p14:creationId xmlns:p14="http://schemas.microsoft.com/office/powerpoint/2010/main" val="1513190194"/>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5.3: Check whether the residuals have equal variance across the predicted response values.</a:t>
            </a:r>
          </a:p>
          <a:p>
            <a:pPr lvl="2"/>
            <a:r>
              <a:rPr lang="en-US" dirty="0"/>
              <a:t>Click Graph → Scatterplot.</a:t>
            </a:r>
          </a:p>
          <a:p>
            <a:pPr lvl="2"/>
            <a:r>
              <a:rPr lang="en-US" dirty="0"/>
              <a:t>A new window named “Scatterplots” pops up.</a:t>
            </a:r>
          </a:p>
          <a:p>
            <a:pPr lvl="2"/>
            <a:r>
              <a:rPr lang="en-US" dirty="0"/>
              <a:t>Click “OK” in the window “Scatterplots.”</a:t>
            </a:r>
          </a:p>
          <a:p>
            <a:pPr lvl="2"/>
            <a:r>
              <a:rPr lang="en-US" dirty="0"/>
              <a:t>Another window named “Scatterplot – Simple” pops up.</a:t>
            </a:r>
          </a:p>
          <a:p>
            <a:pPr lvl="2"/>
            <a:r>
              <a:rPr lang="en-US" dirty="0"/>
              <a:t>Select “RESI2” as “Y variables” and “FITS2” as “X variables.”</a:t>
            </a:r>
          </a:p>
          <a:p>
            <a:pPr lvl="2"/>
            <a:r>
              <a:rPr lang="en-US" dirty="0"/>
              <a:t>Click “OK” in the window “Scatterplot – Simple.”</a:t>
            </a:r>
          </a:p>
          <a:p>
            <a:pPr lvl="2"/>
            <a:r>
              <a:rPr lang="en-US" dirty="0"/>
              <a:t>The scatterplot between the fitted responses and the residuals appears in a new window.</a:t>
            </a:r>
          </a:p>
          <a:p>
            <a:pPr lvl="2"/>
            <a:r>
              <a:rPr lang="en-US" dirty="0"/>
              <a:t>We look for patterns in which the residuals tend to have even variation across the entire range of the fitted response values.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47791318"/>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228600" y="1905000"/>
            <a:ext cx="5211556" cy="3447645"/>
          </a:xfrm>
          <a:prstGeom prst="rect">
            <a:avLst/>
          </a:prstGeom>
        </p:spPr>
      </p:pic>
      <p:pic>
        <p:nvPicPr>
          <p:cNvPr id="13" name="Picture 12"/>
          <p:cNvPicPr>
            <a:picLocks noChangeAspect="1"/>
          </p:cNvPicPr>
          <p:nvPr/>
        </p:nvPicPr>
        <p:blipFill>
          <a:blip r:embed="rId5"/>
          <a:stretch>
            <a:fillRect/>
          </a:stretch>
        </p:blipFill>
        <p:spPr>
          <a:xfrm>
            <a:off x="5530448" y="1524000"/>
            <a:ext cx="5647619" cy="4009524"/>
          </a:xfrm>
          <a:prstGeom prst="rect">
            <a:avLst/>
          </a:prstGeom>
        </p:spPr>
      </p:pic>
      <p:sp>
        <p:nvSpPr>
          <p:cNvPr id="20" name="Right Arrow 17"/>
          <p:cNvSpPr/>
          <p:nvPr/>
        </p:nvSpPr>
        <p:spPr>
          <a:xfrm>
            <a:off x="5211556" y="34764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28720518"/>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1113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18016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8388357"/>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Confounding Effects</a:t>
            </a:r>
            <a:endParaRPr lang="en-US" dirty="0"/>
          </a:p>
        </p:txBody>
      </p:sp>
      <p:sp>
        <p:nvSpPr>
          <p:cNvPr id="3" name="Content Placeholder 2"/>
          <p:cNvSpPr>
            <a:spLocks noGrp="1"/>
          </p:cNvSpPr>
          <p:nvPr>
            <p:ph idx="1"/>
          </p:nvPr>
        </p:nvSpPr>
        <p:spPr/>
        <p:txBody>
          <a:bodyPr/>
          <a:lstStyle/>
          <a:p>
            <a:pPr lvl="4"/>
            <a:r>
              <a:rPr lang="en-US" sz="2400" dirty="0"/>
              <a:t>When two input factors are aliases of each other, the effects they each have on the response cannot be separated.</a:t>
            </a:r>
          </a:p>
          <a:p>
            <a:pPr lvl="6"/>
            <a:r>
              <a:rPr lang="en-US" sz="2000" dirty="0"/>
              <a:t>In the 2</a:t>
            </a:r>
            <a:r>
              <a:rPr lang="en-US" sz="2000" baseline="30000" dirty="0"/>
              <a:t>3-1</a:t>
            </a:r>
            <a:r>
              <a:rPr lang="en-US" sz="2000" dirty="0"/>
              <a:t> fractional factorial design, A and BC are aliases. </a:t>
            </a:r>
          </a:p>
          <a:p>
            <a:pPr lvl="6"/>
            <a:r>
              <a:rPr lang="en-US" sz="2000" dirty="0"/>
              <a:t>The main effect that A has on the response would be exactly the same as the interaction effect of BC. We cannot tell which one is truly significant.</a:t>
            </a:r>
          </a:p>
          <a:p>
            <a:endParaRPr lang="en-US" dirty="0"/>
          </a:p>
          <a:p>
            <a:r>
              <a:rPr lang="en-US" dirty="0"/>
              <a:t>The effects of aliased factors are what is referred to as confounded.</a:t>
            </a:r>
          </a:p>
          <a:p>
            <a:r>
              <a:rPr lang="en-US" dirty="0"/>
              <a:t>Due to the confounding nature of aliased factors, the effect we observe is the mixed effect of aliased factors.</a:t>
            </a:r>
          </a:p>
          <a:p>
            <a:pPr lvl="1"/>
            <a:r>
              <a:rPr lang="en-US" dirty="0"/>
              <a:t>A + BC</a:t>
            </a:r>
          </a:p>
          <a:p>
            <a:pPr lvl="1"/>
            <a:r>
              <a:rPr lang="en-US" dirty="0"/>
              <a:t>B + AC</a:t>
            </a:r>
          </a:p>
          <a:p>
            <a:pPr lvl="1"/>
            <a:r>
              <a:rPr lang="en-US" dirty="0"/>
              <a:t>C + AB</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1115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43000"/>
            <a:ext cx="1383377" cy="2057400"/>
          </a:xfrm>
          <a:prstGeom prst="rect">
            <a:avLst/>
          </a:prstGeom>
        </p:spPr>
      </p:pic>
    </p:spTree>
    <p:custDataLst>
      <p:tags r:id="rId1"/>
    </p:custDataLst>
    <p:extLst>
      <p:ext uri="{BB962C8B-B14F-4D97-AF65-F5344CB8AC3E}">
        <p14:creationId xmlns:p14="http://schemas.microsoft.com/office/powerpoint/2010/main" val="3262459122"/>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dirty="0">
                <a:solidFill>
                  <a:srgbClr val="182835"/>
                </a:solidFill>
              </a:rPr>
              <a:t>Resolution IV</a:t>
            </a:r>
            <a:r>
              <a:rPr lang="en-US" dirty="0">
                <a:solidFill>
                  <a:srgbClr val="182835"/>
                </a:solidFill>
              </a:rPr>
              <a:t>: Main effect are confounded with three-way interactions.</a:t>
            </a:r>
          </a:p>
          <a:p>
            <a:r>
              <a:rPr lang="en-US" b="1" dirty="0">
                <a:solidFill>
                  <a:srgbClr val="182835"/>
                </a:solidFill>
              </a:rPr>
              <a:t>Resolution V</a:t>
            </a:r>
            <a:r>
              <a:rPr lang="en-US" dirty="0">
                <a:solidFill>
                  <a:srgbClr val="182835"/>
                </a:solidFill>
              </a:rPr>
              <a:t>: Main effects are confounded with four-way interactions.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8429251"/>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960438"/>
          </a:xfrm>
        </p:spPr>
        <p:txBody>
          <a:bodyPr/>
          <a:lstStyle/>
          <a:p>
            <a:r>
              <a:rPr lang="en-US" dirty="0"/>
              <a:t>Consequences of Fractional Factorials</a:t>
            </a:r>
          </a:p>
        </p:txBody>
      </p:sp>
      <p:sp>
        <p:nvSpPr>
          <p:cNvPr id="3" name="Content Placeholder 2"/>
          <p:cNvSpPr>
            <a:spLocks noGrp="1"/>
          </p:cNvSpPr>
          <p:nvPr>
            <p:ph idx="1"/>
          </p:nvPr>
        </p:nvSpPr>
        <p:spPr>
          <a:xfrm>
            <a:off x="381000" y="1143000"/>
            <a:ext cx="10769600" cy="5486400"/>
          </a:xfrm>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2469226"/>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1118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42934399"/>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aliased or confounded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718422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31204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Design Resolution</a:t>
            </a:r>
            <a:endParaRPr lang="en-US" dirty="0"/>
          </a:p>
        </p:txBody>
      </p:sp>
      <p:sp>
        <p:nvSpPr>
          <p:cNvPr id="3" name="Content Placeholder 2"/>
          <p:cNvSpPr>
            <a:spLocks noGrp="1"/>
          </p:cNvSpPr>
          <p:nvPr>
            <p:ph idx="1"/>
          </p:nvPr>
        </p:nvSpPr>
        <p:spPr/>
        <p:txBody>
          <a:bodyPr/>
          <a:lstStyle/>
          <a:p>
            <a:r>
              <a:rPr lang="en-US"/>
              <a:t>Design resolution (i.e., experimental resolution) refers to the confounding patterns indicating how the effects are confounded with others.</a:t>
            </a:r>
          </a:p>
          <a:p>
            <a:r>
              <a:rPr lang="en-US"/>
              <a:t>If two factors are aliases, they have confounded effect on the response. There is no need to consider both factors in the model due to the redundancy. Only one factor needs to be included in the model for simplicity.</a:t>
            </a:r>
          </a:p>
          <a:p>
            <a:r>
              <a:rPr lang="en-US"/>
              <a:t>Most popular resolutions are resolution III, IV, and V.</a:t>
            </a:r>
          </a:p>
          <a:p>
            <a:pPr lvl="1"/>
            <a:r>
              <a:rPr lang="en-US"/>
              <a:t>Resolution III: Main effects are aliased with two-way interactions.</a:t>
            </a:r>
          </a:p>
          <a:p>
            <a:pPr lvl="1"/>
            <a:r>
              <a:rPr lang="en-US"/>
              <a:t>Resolution IV: Main effects are aliased with three-way interactions. Two-way interactions are aliased with other two-way interactions.</a:t>
            </a:r>
          </a:p>
          <a:p>
            <a:pPr lvl="1"/>
            <a:r>
              <a:rPr lang="en-US"/>
              <a:t>Resolution V: Main effects are aliased with four-way interactions. Two-way interactions are aliased with three-way interactions.</a:t>
            </a:r>
          </a:p>
          <a:p>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3131691"/>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Determine Aliases</a:t>
            </a:r>
            <a:endParaRPr lang="en-US" dirty="0"/>
          </a:p>
        </p:txBody>
      </p:sp>
      <p:sp>
        <p:nvSpPr>
          <p:cNvPr id="3" name="Content Placeholder 2"/>
          <p:cNvSpPr>
            <a:spLocks noGrp="1"/>
          </p:cNvSpPr>
          <p:nvPr>
            <p:ph idx="1"/>
          </p:nvPr>
        </p:nvSpPr>
        <p:spPr/>
        <p:txBody>
          <a:bodyPr/>
          <a:lstStyle/>
          <a:p>
            <a:r>
              <a:rPr lang="en-US" dirty="0"/>
              <a:t>To find the alias of a particular factor, we only need to multiply the factor of interest with the identity (I)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1122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3184371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1123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1124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1125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1126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1127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113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1131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1132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Tree>
    <p:custDataLst>
      <p:tags r:id="rId1"/>
    </p:custDataLst>
    <p:extLst>
      <p:ext uri="{BB962C8B-B14F-4D97-AF65-F5344CB8AC3E}">
        <p14:creationId xmlns:p14="http://schemas.microsoft.com/office/powerpoint/2010/main" val="3222737437"/>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53438000"/>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1134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8212014"/>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1135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1137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1138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1145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1146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1147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1151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1152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1153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1160</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dirty="0"/>
              <a:t>Lean Six Sigma Training - MTB</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69032390"/>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1169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1171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112645"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112646"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112647"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1172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113669"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113670"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a:extLst/>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113671"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96393886"/>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1174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1175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1176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1177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1178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114693"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114694"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114695"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115718"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115719"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115720"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115721"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379487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1181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1182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Tree>
    <p:custDataLst>
      <p:tags r:id="rId1"/>
    </p:custDataLst>
    <p:extLst>
      <p:ext uri="{BB962C8B-B14F-4D97-AF65-F5344CB8AC3E}">
        <p14:creationId xmlns:p14="http://schemas.microsoft.com/office/powerpoint/2010/main" val="2071346205"/>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1183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1186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116741"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116742"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116743"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15473705"/>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1189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Tree>
    <p:custDataLst>
      <p:tags r:id="rId1"/>
    </p:custDataLst>
    <p:extLst>
      <p:ext uri="{BB962C8B-B14F-4D97-AF65-F5344CB8AC3E}">
        <p14:creationId xmlns:p14="http://schemas.microsoft.com/office/powerpoint/2010/main" val="2395363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1190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1191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1192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117765"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117766"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117767"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1194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1195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Tree>
    <p:custDataLst>
      <p:tags r:id="rId1"/>
    </p:custDataLst>
    <p:extLst>
      <p:ext uri="{BB962C8B-B14F-4D97-AF65-F5344CB8AC3E}">
        <p14:creationId xmlns:p14="http://schemas.microsoft.com/office/powerpoint/2010/main" val="525820324"/>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1196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1198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118789"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118790"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118791"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164869944"/>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1199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1200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1201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Tree>
    <p:custDataLst>
      <p:tags r:id="rId1"/>
    </p:custDataLst>
    <p:extLst>
      <p:ext uri="{BB962C8B-B14F-4D97-AF65-F5344CB8AC3E}">
        <p14:creationId xmlns:p14="http://schemas.microsoft.com/office/powerpoint/2010/main" val="402267289"/>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1202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1204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119813"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119814"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119815"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120838"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120839"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120840"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120841"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12507723"/>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1208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Tree>
    <p:custDataLst>
      <p:tags r:id="rId1"/>
    </p:custDataLst>
    <p:extLst>
      <p:ext uri="{BB962C8B-B14F-4D97-AF65-F5344CB8AC3E}">
        <p14:creationId xmlns:p14="http://schemas.microsoft.com/office/powerpoint/2010/main" val="3063359429"/>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1209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Tree>
    <p:custDataLst>
      <p:tags r:id="rId1"/>
    </p:custDataLst>
    <p:extLst>
      <p:ext uri="{BB962C8B-B14F-4D97-AF65-F5344CB8AC3E}">
        <p14:creationId xmlns:p14="http://schemas.microsoft.com/office/powerpoint/2010/main" val="36749807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7" name="Slide Number Placeholder 6"/>
          <p:cNvSpPr>
            <a:spLocks noGrp="1"/>
          </p:cNvSpPr>
          <p:nvPr>
            <p:ph type="sldNum" sz="quarter" idx="4"/>
          </p:nvPr>
        </p:nvSpPr>
        <p:spPr/>
        <p:txBody>
          <a:bodyPr/>
          <a:lstStyle/>
          <a:p>
            <a:fld id="{28B83BC3-069B-46AF-A4E6-C99928E1A4FA}" type="slidenum">
              <a:rPr lang="en-US" smtClean="0"/>
              <a:pPr/>
              <a:t>121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1210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1213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1214</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121865"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66"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67"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68"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69"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121870"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121871"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63411213"/>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1216</a:t>
            </a:fld>
            <a:endParaRPr lang="en-US" dirty="0"/>
          </a:p>
        </p:txBody>
      </p:sp>
      <p:sp>
        <p:nvSpPr>
          <p:cNvPr id="19" name="Footer Placeholder 18"/>
          <p:cNvSpPr>
            <a:spLocks noGrp="1"/>
          </p:cNvSpPr>
          <p:nvPr>
            <p:ph type="ftr" sz="quarter" idx="3"/>
          </p:nvPr>
        </p:nvSpPr>
        <p:spPr/>
        <p:txBody>
          <a:bodyPr/>
          <a:lstStyle/>
          <a:p>
            <a:r>
              <a:rPr lang="en-US"/>
              <a:t>© Lean Sigma Corporation</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122890"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891"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892"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893"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894"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122895"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122896"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122897"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64744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1218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1219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Tree>
    <p:custDataLst>
      <p:tags r:id="rId1"/>
    </p:custDataLst>
    <p:extLst>
      <p:ext uri="{BB962C8B-B14F-4D97-AF65-F5344CB8AC3E}">
        <p14:creationId xmlns:p14="http://schemas.microsoft.com/office/powerpoint/2010/main" val="17403485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1220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1222</a:t>
            </a:fld>
            <a:endParaRPr lang="en-US" dirty="0"/>
          </a:p>
        </p:txBody>
      </p:sp>
      <p:sp>
        <p:nvSpPr>
          <p:cNvPr id="17" name="Footer Placeholder 16"/>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11"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12"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123913"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123914"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15"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474164546"/>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1224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Tree>
    <p:custDataLst>
      <p:tags r:id="rId1"/>
    </p:custDataLst>
    <p:extLst>
      <p:ext uri="{BB962C8B-B14F-4D97-AF65-F5344CB8AC3E}">
        <p14:creationId xmlns:p14="http://schemas.microsoft.com/office/powerpoint/2010/main" val="1570585337"/>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1225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Tree>
    <p:custDataLst>
      <p:tags r:id="rId1"/>
    </p:custDataLst>
    <p:extLst>
      <p:ext uri="{BB962C8B-B14F-4D97-AF65-F5344CB8AC3E}">
        <p14:creationId xmlns:p14="http://schemas.microsoft.com/office/powerpoint/2010/main" val="2114154121"/>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1226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1231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1232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Slide Number Placeholder 8"/>
          <p:cNvSpPr>
            <a:spLocks noGrp="1"/>
          </p:cNvSpPr>
          <p:nvPr>
            <p:ph type="sldNum" sz="quarter" idx="4"/>
          </p:nvPr>
        </p:nvSpPr>
        <p:spPr/>
        <p:txBody>
          <a:bodyPr/>
          <a:lstStyle/>
          <a:p>
            <a:fld id="{28B83BC3-069B-46AF-A4E6-C99928E1A4FA}" type="slidenum">
              <a:rPr lang="en-US" smtClean="0"/>
              <a:pPr/>
              <a:t>1233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1234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74867406"/>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23" name="Slide Number Placeholder 22"/>
          <p:cNvSpPr>
            <a:spLocks noGrp="1"/>
          </p:cNvSpPr>
          <p:nvPr>
            <p:ph type="sldNum" sz="quarter" idx="4"/>
          </p:nvPr>
        </p:nvSpPr>
        <p:spPr/>
        <p:txBody>
          <a:bodyPr/>
          <a:lstStyle/>
          <a:p>
            <a:fld id="{28B83BC3-069B-46AF-A4E6-C99928E1A4FA}" type="slidenum">
              <a:rPr lang="en-US" smtClean="0"/>
              <a:pPr/>
              <a:t>1237</a:t>
            </a:fld>
            <a:endParaRPr lang="en-US" dirty="0"/>
          </a:p>
        </p:txBody>
      </p:sp>
      <p:sp>
        <p:nvSpPr>
          <p:cNvPr id="21" name="Footer Placeholder 20"/>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1238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1239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1240</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70735813"/>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1241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159495416"/>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1242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511753850"/>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1243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49767470"/>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1244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76818917"/>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1245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957243826"/>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1246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1247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Tree>
    <p:custDataLst>
      <p:tags r:id="rId1"/>
    </p:custDataLst>
    <p:extLst>
      <p:ext uri="{BB962C8B-B14F-4D97-AF65-F5344CB8AC3E}">
        <p14:creationId xmlns:p14="http://schemas.microsoft.com/office/powerpoint/2010/main" val="3071274758"/>
      </p:ext>
    </p:extLst>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1251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1252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1253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1256</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2"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3"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77459613"/>
      </p:ext>
    </p:extLst>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1258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5"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Tree>
    <p:custDataLst>
      <p:tags r:id="rId2"/>
    </p:custDataLst>
    <p:extLst>
      <p:ext uri="{BB962C8B-B14F-4D97-AF65-F5344CB8AC3E}">
        <p14:creationId xmlns:p14="http://schemas.microsoft.com/office/powerpoint/2010/main" val="1725302921"/>
      </p:ext>
    </p:extLst>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Tree>
    <p:custDataLst>
      <p:tags r:id="rId1"/>
    </p:custDataLst>
    <p:extLst>
      <p:ext uri="{BB962C8B-B14F-4D97-AF65-F5344CB8AC3E}">
        <p14:creationId xmlns:p14="http://schemas.microsoft.com/office/powerpoint/2010/main" val="436519246"/>
      </p:ext>
    </p:extLst>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1262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1263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1265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1267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1268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1269</a:t>
            </a:fld>
            <a:endParaRPr lang="en-US" dirty="0"/>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dirty="0"/>
              <a:t>Lean Six Sigma Training - MTB</a:t>
            </a:r>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1273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8095298"/>
      </p:ext>
    </p:extLst>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1274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1275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4531438"/>
      </p:ext>
    </p:extLst>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1277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5103089"/>
      </p:ext>
    </p:extLst>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9636704"/>
      </p:ext>
    </p:extLst>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1282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1284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1285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1286</a:t>
            </a:fld>
            <a:endParaRPr lang="en-US" dirty="0"/>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1287</a:t>
            </a:fld>
            <a:endParaRPr lang="en-US" dirty="0"/>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268" y="2438400"/>
            <a:ext cx="6270203" cy="2209800"/>
          </a:xfrm>
          <a:prstGeom prst="rect">
            <a:avLst/>
          </a:prstGeom>
        </p:spPr>
      </p:pic>
      <p:sp>
        <p:nvSpPr>
          <p:cNvPr id="4" name="TextBox 3"/>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737075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6" name="Slide Number Placeholder 5"/>
          <p:cNvSpPr>
            <a:spLocks noGrp="1"/>
          </p:cNvSpPr>
          <p:nvPr>
            <p:ph type="sldNum" sz="quarter" idx="4"/>
          </p:nvPr>
        </p:nvSpPr>
        <p:spPr/>
        <p:txBody>
          <a:bodyPr/>
          <a:lstStyle/>
          <a:p>
            <a:fld id="{28B83BC3-069B-46AF-A4E6-C99928E1A4FA}" type="slidenum">
              <a:rPr lang="en-US" smtClean="0"/>
              <a:pPr/>
              <a:t>148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150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154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158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180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5" name="Slide Number Placeholder 4"/>
          <p:cNvSpPr>
            <a:spLocks noGrp="1"/>
          </p:cNvSpPr>
          <p:nvPr>
            <p:ph type="sldNum" sz="quarter" idx="4"/>
          </p:nvPr>
        </p:nvSpPr>
        <p:spPr/>
        <p:txBody>
          <a:bodyPr/>
          <a:lstStyle/>
          <a:p>
            <a:fld id="{28B83BC3-069B-46AF-A4E6-C99928E1A4FA}" type="slidenum">
              <a:rPr lang="en-US" smtClean="0"/>
              <a:pPr/>
              <a:t>189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196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211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8" name="Slide Number Placeholder 7"/>
          <p:cNvSpPr>
            <a:spLocks noGrp="1"/>
          </p:cNvSpPr>
          <p:nvPr>
            <p:ph type="sldNum" sz="quarter" idx="4"/>
          </p:nvPr>
        </p:nvSpPr>
        <p:spPr/>
        <p:txBody>
          <a:bodyPr/>
          <a:lstStyle/>
          <a:p>
            <a:fld id="{28B83BC3-069B-46AF-A4E6-C99928E1A4FA}" type="slidenum">
              <a:rPr lang="en-US" smtClean="0"/>
              <a:pPr/>
              <a:t>212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7" name="Slide Number Placeholder 6"/>
          <p:cNvSpPr>
            <a:spLocks noGrp="1"/>
          </p:cNvSpPr>
          <p:nvPr>
            <p:ph type="sldNum" sz="quarter" idx="4"/>
          </p:nvPr>
        </p:nvSpPr>
        <p:spPr/>
        <p:txBody>
          <a:bodyPr/>
          <a:lstStyle/>
          <a:p>
            <a:fld id="{28B83BC3-069B-46AF-A4E6-C99928E1A4FA}" type="slidenum">
              <a:rPr lang="en-US" smtClean="0"/>
              <a:pPr/>
              <a:t>22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222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p:txBody>
          <a:bodyPr/>
          <a:lstStyle/>
          <a:p>
            <a:fld id="{28B83BC3-069B-46AF-A4E6-C99928E1A4FA}" type="slidenum">
              <a:rPr lang="en-US" smtClean="0"/>
              <a:pPr/>
              <a:t>225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229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239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254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268</a:t>
            </a:fld>
            <a:endParaRPr lang="en-US" dirty="0"/>
          </a:p>
        </p:txBody>
      </p:sp>
      <p:sp>
        <p:nvSpPr>
          <p:cNvPr id="19" name="Footer Placeholder 18"/>
          <p:cNvSpPr>
            <a:spLocks noGrp="1"/>
          </p:cNvSpPr>
          <p:nvPr>
            <p:ph type="ftr" sz="quarter" idx="3"/>
          </p:nvPr>
        </p:nvSpPr>
        <p:spPr/>
        <p:txBody>
          <a:bodyPr/>
          <a:lstStyle/>
          <a:p>
            <a:r>
              <a:rPr lang="en-US"/>
              <a:t>© Lean Sigma Corporation</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7" name="Slide Number Placeholder 6"/>
          <p:cNvSpPr>
            <a:spLocks noGrp="1"/>
          </p:cNvSpPr>
          <p:nvPr>
            <p:ph type="sldNum" sz="quarter" idx="4"/>
          </p:nvPr>
        </p:nvSpPr>
        <p:spPr/>
        <p:txBody>
          <a:bodyPr/>
          <a:lstStyle/>
          <a:p>
            <a:fld id="{28B83BC3-069B-46AF-A4E6-C99928E1A4FA}" type="slidenum">
              <a:rPr lang="en-US" smtClean="0"/>
              <a:pPr/>
              <a:t>28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286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296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9" name="Slide Number Placeholder 38"/>
          <p:cNvSpPr>
            <a:spLocks noGrp="1"/>
          </p:cNvSpPr>
          <p:nvPr>
            <p:ph type="sldNum" sz="quarter" idx="4"/>
          </p:nvPr>
        </p:nvSpPr>
        <p:spPr/>
        <p:txBody>
          <a:bodyPr/>
          <a:lstStyle/>
          <a:p>
            <a:fld id="{28B83BC3-069B-46AF-A4E6-C99928E1A4FA}" type="slidenum">
              <a:rPr lang="en-US" smtClean="0"/>
              <a:pPr/>
              <a:t>299</a:t>
            </a:fld>
            <a:endParaRPr lang="en-US" dirty="0"/>
          </a:p>
        </p:txBody>
      </p:sp>
      <p:sp>
        <p:nvSpPr>
          <p:cNvPr id="38" name="Footer Placeholder 37"/>
          <p:cNvSpPr>
            <a:spLocks noGrp="1"/>
          </p:cNvSpPr>
          <p:nvPr>
            <p:ph type="ftr" sz="quarter" idx="3"/>
          </p:nvPr>
        </p:nvSpPr>
        <p:spPr/>
        <p:txBody>
          <a:bodyPr/>
          <a:lstStyle/>
          <a:p>
            <a:r>
              <a:rPr lang="en-US"/>
              <a:t>© Lean Sigma Corporation</a:t>
            </a:r>
            <a:endParaRPr lang="en-US" dirty="0"/>
          </a:p>
        </p:txBody>
      </p:sp>
      <p:sp>
        <p:nvSpPr>
          <p:cNvPr id="37" name="Date Placeholder 36"/>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8" name="Slide Number Placeholder 7"/>
          <p:cNvSpPr>
            <a:spLocks noGrp="1"/>
          </p:cNvSpPr>
          <p:nvPr>
            <p:ph type="sldNum" sz="quarter" idx="4"/>
          </p:nvPr>
        </p:nvSpPr>
        <p:spPr/>
        <p:txBody>
          <a:bodyPr/>
          <a:lstStyle/>
          <a:p>
            <a:fld id="{28B83BC3-069B-46AF-A4E6-C99928E1A4FA}" type="slidenum">
              <a:rPr lang="en-US" smtClean="0"/>
              <a:pPr/>
              <a:t>300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000" dirty="0"/>
              <a:t>The </a:t>
            </a:r>
            <a:r>
              <a:rPr lang="en-US" sz="2000" b="1" dirty="0"/>
              <a:t>FMEA (Failure Modes and Effects Analysis)</a:t>
            </a:r>
            <a:r>
              <a:rPr lang="en-US" sz="2000" dirty="0"/>
              <a:t> is an analysis technique to identify, evaluate, and prioritize a potential deficiency in a process so that the project team can design action plans to reduce the probability of the failure/deficiency occurring.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FMEA is completed in cross-functional brainstorming sessions in which attendees have a good understanding of the entire process or of a segment of it.</a:t>
            </a:r>
          </a:p>
          <a:p>
            <a:endParaRPr lang="en-US" sz="20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dirty="0"/>
              <a:t>Lean Six Sigma Training - MTB</a:t>
            </a:r>
          </a:p>
        </p:txBody>
      </p:sp>
      <p:pic>
        <p:nvPicPr>
          <p:cNvPr id="4" name="Picture 3"/>
          <p:cNvPicPr>
            <a:picLocks noChangeAspect="1"/>
          </p:cNvPicPr>
          <p:nvPr/>
        </p:nvPicPr>
        <p:blipFill>
          <a:blip r:embed="rId4"/>
          <a:stretch>
            <a:fillRect/>
          </a:stretch>
        </p:blipFill>
        <p:spPr>
          <a:xfrm>
            <a:off x="532943" y="2514600"/>
            <a:ext cx="10313314" cy="2115552"/>
          </a:xfrm>
          <a:prstGeom prst="rect">
            <a:avLst/>
          </a:prstGeom>
        </p:spPr>
      </p:pic>
    </p:spTree>
    <p:custDataLst>
      <p:tags r:id="rId1"/>
    </p:custDataLst>
    <p:extLst>
      <p:ext uri="{BB962C8B-B14F-4D97-AF65-F5344CB8AC3E}">
        <p14:creationId xmlns:p14="http://schemas.microsoft.com/office/powerpoint/2010/main" val="1678150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308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309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310</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312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316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317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318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319</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32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320</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322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337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8"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9"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9" name="Slide Number Placeholder 8"/>
          <p:cNvSpPr>
            <a:spLocks noGrp="1"/>
          </p:cNvSpPr>
          <p:nvPr>
            <p:ph type="sldNum" sz="quarter" idx="4"/>
          </p:nvPr>
        </p:nvSpPr>
        <p:spPr/>
        <p:txBody>
          <a:bodyPr/>
          <a:lstStyle/>
          <a:p>
            <a:fld id="{28B83BC3-069B-46AF-A4E6-C99928E1A4FA}" type="slidenum">
              <a:rPr lang="en-US" smtClean="0"/>
              <a:pPr/>
              <a:t>341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342</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2"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3"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343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6"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7"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344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346</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101"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102"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03"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347</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3"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7"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7" name="Slide Number Placeholder 6"/>
          <p:cNvSpPr>
            <a:spLocks noGrp="1"/>
          </p:cNvSpPr>
          <p:nvPr>
            <p:ph type="sldNum" sz="quarter" idx="4"/>
          </p:nvPr>
        </p:nvSpPr>
        <p:spPr/>
        <p:txBody>
          <a:bodyPr/>
          <a:lstStyle/>
          <a:p>
            <a:fld id="{28B83BC3-069B-46AF-A4E6-C99928E1A4FA}" type="slidenum">
              <a:rPr lang="en-US" smtClean="0"/>
              <a:pPr/>
              <a:t>35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352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dirty="0"/>
              <a:t>Lean Six Sigma Training - MTB</a:t>
            </a:r>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359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36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363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sp>
        <p:nvSpPr>
          <p:cNvPr id="20" name="Slide Number Placeholder 19"/>
          <p:cNvSpPr>
            <a:spLocks noGrp="1"/>
          </p:cNvSpPr>
          <p:nvPr>
            <p:ph type="sldNum" sz="quarter" idx="4"/>
          </p:nvPr>
        </p:nvSpPr>
        <p:spPr/>
        <p:txBody>
          <a:bodyPr/>
          <a:lstStyle/>
          <a:p>
            <a:fld id="{28B83BC3-069B-46AF-A4E6-C99928E1A4FA}" type="slidenum">
              <a:rPr lang="en-US" smtClean="0"/>
              <a:pPr/>
              <a:t>366</a:t>
            </a:fld>
            <a:endParaRPr lang="en-US" dirty="0"/>
          </a:p>
        </p:txBody>
      </p:sp>
      <p:sp>
        <p:nvSpPr>
          <p:cNvPr id="18" name="Footer Placeholder 17"/>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369</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380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382</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383</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385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389</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390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396</a:t>
            </a:fld>
            <a:endParaRPr lang="en-US" dirty="0"/>
          </a:p>
        </p:txBody>
      </p:sp>
      <p:sp>
        <p:nvSpPr>
          <p:cNvPr id="23" name="Footer Placeholder 22"/>
          <p:cNvSpPr>
            <a:spLocks noGrp="1"/>
          </p:cNvSpPr>
          <p:nvPr>
            <p:ph type="ftr" sz="quarter" idx="3"/>
          </p:nvPr>
        </p:nvSpPr>
        <p:spPr/>
        <p:txBody>
          <a:bodyPr/>
          <a:lstStyle/>
          <a:p>
            <a:r>
              <a:rPr lang="en-US"/>
              <a:t>© Lean Sigma Corporation</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397</a:t>
            </a:fld>
            <a:endParaRPr lang="en-US" dirty="0"/>
          </a:p>
        </p:txBody>
      </p:sp>
      <p:sp>
        <p:nvSpPr>
          <p:cNvPr id="23" name="Footer Placeholder 22"/>
          <p:cNvSpPr>
            <a:spLocks noGrp="1"/>
          </p:cNvSpPr>
          <p:nvPr>
            <p:ph type="ftr" sz="quarter" idx="3"/>
          </p:nvPr>
        </p:nvSpPr>
        <p:spPr/>
        <p:txBody>
          <a:bodyPr/>
          <a:lstStyle/>
          <a:p>
            <a:r>
              <a:rPr lang="en-US"/>
              <a:t>© Lean Sigma Corporation</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398</a:t>
            </a:fld>
            <a:endParaRPr lang="en-US" dirty="0"/>
          </a:p>
        </p:txBody>
      </p:sp>
      <p:sp>
        <p:nvSpPr>
          <p:cNvPr id="23" name="Footer Placeholder 22"/>
          <p:cNvSpPr>
            <a:spLocks noGrp="1"/>
          </p:cNvSpPr>
          <p:nvPr>
            <p:ph type="ftr" sz="quarter" idx="3"/>
          </p:nvPr>
        </p:nvSpPr>
        <p:spPr/>
        <p:txBody>
          <a:bodyPr/>
          <a:lstStyle/>
          <a:p>
            <a:r>
              <a:rPr lang="en-US"/>
              <a:t>© Lean Sigma Corporation</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399</a:t>
            </a:fld>
            <a:endParaRPr lang="en-US" dirty="0"/>
          </a:p>
        </p:txBody>
      </p:sp>
      <p:sp>
        <p:nvSpPr>
          <p:cNvPr id="23" name="Footer Placeholder 22"/>
          <p:cNvSpPr>
            <a:spLocks noGrp="1"/>
          </p:cNvSpPr>
          <p:nvPr>
            <p:ph type="ftr" sz="quarter" idx="3"/>
          </p:nvPr>
        </p:nvSpPr>
        <p:spPr/>
        <p:txBody>
          <a:bodyPr/>
          <a:lstStyle/>
          <a:p>
            <a:r>
              <a:rPr lang="en-US"/>
              <a:t>© Lean Sigma Corporation</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sp>
        <p:nvSpPr>
          <p:cNvPr id="7" name="Slide Number Placeholder 6"/>
          <p:cNvSpPr>
            <a:spLocks noGrp="1"/>
          </p:cNvSpPr>
          <p:nvPr>
            <p:ph type="sldNum" sz="quarter" idx="4"/>
          </p:nvPr>
        </p:nvSpPr>
        <p:spPr/>
        <p:txBody>
          <a:bodyPr/>
          <a:lstStyle/>
          <a:p>
            <a:fld id="{28B83BC3-069B-46AF-A4E6-C99928E1A4FA}" type="slidenum">
              <a:rPr lang="en-US" smtClean="0"/>
              <a:pPr/>
              <a:t>40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403</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sp>
        <p:nvSpPr>
          <p:cNvPr id="12" name="Slide Number Placeholder 11"/>
          <p:cNvSpPr>
            <a:spLocks noGrp="1"/>
          </p:cNvSpPr>
          <p:nvPr>
            <p:ph type="sldNum" sz="quarter" idx="4"/>
          </p:nvPr>
        </p:nvSpPr>
        <p:spPr/>
        <p:txBody>
          <a:bodyPr/>
          <a:lstStyle/>
          <a:p>
            <a:fld id="{28B83BC3-069B-46AF-A4E6-C99928E1A4FA}" type="slidenum">
              <a:rPr lang="en-US" smtClean="0"/>
              <a:pPr/>
              <a:t>404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410</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1"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20" name="Slide Number Placeholder 19"/>
          <p:cNvSpPr>
            <a:spLocks noGrp="1"/>
          </p:cNvSpPr>
          <p:nvPr>
            <p:ph type="sldNum" sz="quarter" idx="4"/>
          </p:nvPr>
        </p:nvSpPr>
        <p:spPr/>
        <p:txBody>
          <a:bodyPr/>
          <a:lstStyle/>
          <a:p>
            <a:fld id="{28B83BC3-069B-46AF-A4E6-C99928E1A4FA}" type="slidenum">
              <a:rPr lang="en-US" smtClean="0"/>
              <a:pPr/>
              <a:t>413</a:t>
            </a:fld>
            <a:endParaRPr lang="en-US" dirty="0"/>
          </a:p>
        </p:txBody>
      </p:sp>
      <p:sp>
        <p:nvSpPr>
          <p:cNvPr id="19" name="Footer Placeholder 18"/>
          <p:cNvSpPr>
            <a:spLocks noGrp="1"/>
          </p:cNvSpPr>
          <p:nvPr>
            <p:ph type="ftr" sz="quarter" idx="3"/>
          </p:nvPr>
        </p:nvSpPr>
        <p:spPr/>
        <p:txBody>
          <a:bodyPr/>
          <a:lstStyle/>
          <a:p>
            <a:r>
              <a:rPr lang="en-US"/>
              <a:t>© Lean Sigma Corporation</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8" name="Slide Number Placeholder 7"/>
          <p:cNvSpPr>
            <a:spLocks noGrp="1"/>
          </p:cNvSpPr>
          <p:nvPr>
            <p:ph type="sldNum" sz="quarter" idx="4"/>
          </p:nvPr>
        </p:nvSpPr>
        <p:spPr/>
        <p:txBody>
          <a:bodyPr/>
          <a:lstStyle/>
          <a:p>
            <a:fld id="{28B83BC3-069B-46AF-A4E6-C99928E1A4FA}" type="slidenum">
              <a:rPr lang="en-US" smtClean="0"/>
              <a:pPr/>
              <a:t>416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7" name="Slide Number Placeholder 6"/>
          <p:cNvSpPr>
            <a:spLocks noGrp="1"/>
          </p:cNvSpPr>
          <p:nvPr>
            <p:ph type="sldNum" sz="quarter" idx="4"/>
          </p:nvPr>
        </p:nvSpPr>
        <p:spPr/>
        <p:txBody>
          <a:bodyPr/>
          <a:lstStyle/>
          <a:p>
            <a:fld id="{28B83BC3-069B-46AF-A4E6-C99928E1A4FA}" type="slidenum">
              <a:rPr lang="en-US" smtClean="0"/>
              <a:pPr/>
              <a:t>42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421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199"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200"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201"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202"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203"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21"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22"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23"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7"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8"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9"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0"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51"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a:extLst/>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424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68"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a:extLst/>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69"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a:extLst/>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425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434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436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446</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447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449</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456</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5"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6"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7"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8"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9"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458</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8"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9"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0"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1"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460</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1"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2"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3"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461</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7"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8"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9"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0"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1"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9"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13"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14"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15"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38"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39"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40"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41"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1"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469</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3"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sp>
        <p:nvSpPr>
          <p:cNvPr id="4" name="Slide Number Placeholder 3">
            <a:extLst>
              <a:ext uri="{FF2B5EF4-FFF2-40B4-BE49-F238E27FC236}">
                <a16:creationId xmlns:a16="http://schemas.microsoft.com/office/drawing/2014/main" id="{D7226EA2-748B-430C-ACDA-B9983C0DE3D0}"/>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
        <p:nvSpPr>
          <p:cNvPr id="5" name="Footer Placeholder 4">
            <a:extLst>
              <a:ext uri="{FF2B5EF4-FFF2-40B4-BE49-F238E27FC236}">
                <a16:creationId xmlns:a16="http://schemas.microsoft.com/office/drawing/2014/main" id="{B27B15CF-41B2-4310-B3AD-51EFFCE59B80}"/>
              </a:ext>
            </a:extLst>
          </p:cNvPr>
          <p:cNvSpPr>
            <a:spLocks noGrp="1"/>
          </p:cNvSpPr>
          <p:nvPr>
            <p:ph type="ftr" sz="quarter" idx="3"/>
          </p:nvPr>
        </p:nvSpPr>
        <p:spPr/>
        <p:txBody>
          <a:bodyPr/>
          <a:lstStyle/>
          <a:p>
            <a:r>
              <a:rPr lang="en-US"/>
              <a:t>© Lean Sigma Corporation</a:t>
            </a:r>
            <a:endParaRPr lang="en-US" dirty="0"/>
          </a:p>
        </p:txBody>
      </p:sp>
      <p:sp>
        <p:nvSpPr>
          <p:cNvPr id="6" name="Date Placeholder 5">
            <a:extLst>
              <a:ext uri="{FF2B5EF4-FFF2-40B4-BE49-F238E27FC236}">
                <a16:creationId xmlns:a16="http://schemas.microsoft.com/office/drawing/2014/main" id="{03383134-8242-4B50-B1ED-1483FF62DDA5}"/>
              </a:ext>
            </a:extLst>
          </p:cNvPr>
          <p:cNvSpPr>
            <a:spLocks noGrp="1"/>
          </p:cNvSpPr>
          <p:nvPr>
            <p:ph type="dt" sz="half" idx="2"/>
          </p:nvPr>
        </p:nvSpPr>
        <p:spPr/>
        <p:txBody>
          <a:bodyPr/>
          <a:lstStyle/>
          <a:p>
            <a:r>
              <a:rPr lang="en-US"/>
              <a:t>Lean Six Sigma Training - MTB</a:t>
            </a:r>
            <a:endParaRPr lang="en-US" dirty="0"/>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482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485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07"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486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1"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7" name="Slide Number Placeholder 6"/>
          <p:cNvSpPr>
            <a:spLocks noGrp="1"/>
          </p:cNvSpPr>
          <p:nvPr>
            <p:ph type="sldNum" sz="quarter" idx="4"/>
          </p:nvPr>
        </p:nvSpPr>
        <p:spPr/>
        <p:txBody>
          <a:bodyPr/>
          <a:lstStyle/>
          <a:p>
            <a:fld id="{28B83BC3-069B-46AF-A4E6-C99928E1A4FA}" type="slidenum">
              <a:rPr lang="en-US" smtClean="0"/>
              <a:pPr/>
              <a:t>49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Hypothesis Testing: Non-Normal Data</a:t>
            </a:r>
            <a:endParaRPr lang="en-US" sz="1600" u="sng" dirty="0"/>
          </a:p>
          <a:p>
            <a:pPr marL="349250" lvl="1" indent="0">
              <a:buNone/>
            </a:pPr>
            <a:r>
              <a:rPr lang="en-US" sz="1600" dirty="0"/>
              <a:t>3.5.1 Mann-Whitney</a:t>
            </a:r>
          </a:p>
          <a:p>
            <a:pPr marL="349250" lvl="1" indent="0">
              <a:buNone/>
            </a:pPr>
            <a:r>
              <a:rPr lang="en-US" sz="1600" dirty="0"/>
              <a:t>3.5.2 </a:t>
            </a:r>
            <a:r>
              <a:rPr lang="en-US" sz="1600" dirty="0" err="1"/>
              <a:t>Kruskal</a:t>
            </a:r>
            <a:r>
              <a:rPr lang="en-US" sz="1600" dirty="0"/>
              <a:t>-Wallis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50317726"/>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9115051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14673"/>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dirty="0"/>
              <a:t>Y: continuous variable</a:t>
            </a:r>
          </a:p>
          <a:p>
            <a:pPr lvl="1"/>
            <a:r>
              <a:rPr lang="en-US"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8417043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53147247"/>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sp>
        <p:nvSpPr>
          <p:cNvPr id="19" name="Slide Number Placeholder 18"/>
          <p:cNvSpPr>
            <a:spLocks noGrp="1"/>
          </p:cNvSpPr>
          <p:nvPr>
            <p:ph type="sldNum" sz="quarter" idx="4"/>
          </p:nvPr>
        </p:nvSpPr>
        <p:spPr/>
        <p:txBody>
          <a:bodyPr/>
          <a:lstStyle/>
          <a:p>
            <a:fld id="{28B83BC3-069B-46AF-A4E6-C99928E1A4FA}" type="slidenum">
              <a:rPr lang="en-US" smtClean="0"/>
              <a:pPr/>
              <a:t>496</a:t>
            </a:fld>
            <a:endParaRPr lang="en-US" dirty="0"/>
          </a:p>
        </p:txBody>
      </p:sp>
      <p:sp>
        <p:nvSpPr>
          <p:cNvPr id="17" name="Footer Placeholder 16"/>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82462161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sp>
        <p:nvSpPr>
          <p:cNvPr id="23" name="Slide Number Placeholder 22"/>
          <p:cNvSpPr>
            <a:spLocks noGrp="1"/>
          </p:cNvSpPr>
          <p:nvPr>
            <p:ph type="sldNum" sz="quarter" idx="4"/>
          </p:nvPr>
        </p:nvSpPr>
        <p:spPr/>
        <p:txBody>
          <a:bodyPr/>
          <a:lstStyle/>
          <a:p>
            <a:fld id="{28B83BC3-069B-46AF-A4E6-C99928E1A4FA}" type="slidenum">
              <a:rPr lang="en-US" smtClean="0"/>
              <a:pPr/>
              <a:t>497</a:t>
            </a:fld>
            <a:endParaRPr lang="en-US" dirty="0"/>
          </a:p>
        </p:txBody>
      </p:sp>
      <p:sp>
        <p:nvSpPr>
          <p:cNvPr id="22" name="Footer Placeholder 21"/>
          <p:cNvSpPr>
            <a:spLocks noGrp="1"/>
          </p:cNvSpPr>
          <p:nvPr>
            <p:ph type="ftr" sz="quarter" idx="3"/>
          </p:nvPr>
        </p:nvSpPr>
        <p:spPr/>
        <p:txBody>
          <a:bodyPr/>
          <a:lstStyle/>
          <a:p>
            <a:r>
              <a:rPr lang="en-US"/>
              <a:t>© Lean Sigma Corporation</a:t>
            </a:r>
            <a:endParaRPr lang="en-US" dirty="0"/>
          </a:p>
        </p:txBody>
      </p:sp>
      <p:sp>
        <p:nvSpPr>
          <p:cNvPr id="21" name="Date Placeholder 20"/>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69895173"/>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7" name="Content Placeholder 6"/>
          <p:cNvSpPr>
            <a:spLocks noGrp="1"/>
          </p:cNvSpPr>
          <p:nvPr>
            <p:ph idx="1"/>
          </p:nvPr>
        </p:nvSpPr>
        <p:spPr/>
        <p:txBody>
          <a:bodyPr>
            <a:normAutofit/>
          </a:bodyPr>
          <a:lstStyle/>
          <a:p>
            <a:r>
              <a:rPr lang="en-US" dirty="0"/>
              <a:t>Data File: “Multi-Vari” tab in “Sample Data.xlsx.”</a:t>
            </a:r>
          </a:p>
          <a:p>
            <a:pPr lvl="1"/>
            <a:endParaRPr lang="en-US" i="1" dirty="0"/>
          </a:p>
          <a:p>
            <a:pPr lvl="1"/>
            <a:r>
              <a:rPr lang="en-US" i="1" dirty="0"/>
              <a:t>Case study: </a:t>
            </a:r>
          </a:p>
          <a:p>
            <a:pPr lvl="2"/>
            <a:r>
              <a:rPr lang="en-US" dirty="0"/>
              <a:t>ABC company produces 10 kinds of units with different weights. Operators measure the weights of the units before sending them out to customers.</a:t>
            </a:r>
          </a:p>
          <a:p>
            <a:pPr lvl="2"/>
            <a:r>
              <a:rPr lang="en-US" dirty="0"/>
              <a:t>Multiple factors could have an impact on the weight measurements. The ABC company wants to have a better understanding of the main source of variability existing in the weight measurement.</a:t>
            </a:r>
          </a:p>
          <a:p>
            <a:pPr lvl="2"/>
            <a:r>
              <a:rPr lang="en-US" dirty="0"/>
              <a:t>The ABC company randomly selects 3 operators (Joe, John, and Jack) each of whom measures the weights of 10 different units. For each unit, there are 3 items sampled.</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9391803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1: </a:t>
            </a:r>
          </a:p>
          <a:p>
            <a:pPr marL="1234440" lvl="2" indent="-457200">
              <a:buFont typeface="+mj-lt"/>
              <a:buAutoNum type="arabicPeriod"/>
            </a:pPr>
            <a:r>
              <a:rPr lang="en-US" dirty="0"/>
              <a:t>Click Stat → Quality Tools → Multi-Vari Chart. </a:t>
            </a:r>
          </a:p>
          <a:p>
            <a:r>
              <a:rPr lang="en-US" dirty="0"/>
              <a:t>Step 2:</a:t>
            </a:r>
          </a:p>
          <a:p>
            <a:pPr marL="1234440" lvl="2" indent="-457200">
              <a:buFont typeface="+mj-lt"/>
              <a:buAutoNum type="arabicPeriod"/>
            </a:pPr>
            <a:r>
              <a:rPr lang="en-US" dirty="0"/>
              <a:t>A window named “Multi-</a:t>
            </a:r>
            <a:r>
              <a:rPr lang="en-US" dirty="0" err="1"/>
              <a:t>Vari</a:t>
            </a:r>
            <a:r>
              <a:rPr lang="en-US" dirty="0"/>
              <a:t> Chart” pops up.</a:t>
            </a:r>
          </a:p>
          <a:p>
            <a:pPr marL="1234440" lvl="2" indent="-457200">
              <a:buFont typeface="+mj-lt"/>
              <a:buAutoNum type="arabicPeriod"/>
            </a:pPr>
            <a:r>
              <a:rPr lang="en-US" dirty="0"/>
              <a:t>Select “Measurement” as the “Response,” “Unit” as “Factor 1,” and “Operator” as “Factor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37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pPr marL="114300" indent="0">
              <a:buNone/>
            </a:pPr>
            <a:endParaRPr lang="en-US" sz="2000" dirty="0"/>
          </a:p>
          <a:p>
            <a:endParaRPr lang="en-US" sz="20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500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1003300" y="1252085"/>
            <a:ext cx="9372600" cy="5216055"/>
          </a:xfrm>
          <a:prstGeom prst="rect">
            <a:avLst/>
          </a:prstGeom>
        </p:spPr>
      </p:pic>
    </p:spTree>
    <p:custDataLst>
      <p:tags r:id="rId1"/>
    </p:custDataLst>
    <p:extLst>
      <p:ext uri="{BB962C8B-B14F-4D97-AF65-F5344CB8AC3E}">
        <p14:creationId xmlns:p14="http://schemas.microsoft.com/office/powerpoint/2010/main" val="164194090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lstStyle/>
          <a:p>
            <a:r>
              <a:rPr lang="en-US" dirty="0"/>
              <a:t>Step 3:</a:t>
            </a:r>
          </a:p>
          <a:p>
            <a:pPr marL="1234440" lvl="2" indent="-457200">
              <a:buFont typeface="+mj-lt"/>
              <a:buAutoNum type="arabicParenR"/>
            </a:pPr>
            <a:r>
              <a:rPr lang="en-US" dirty="0"/>
              <a:t>Click “Options” button.</a:t>
            </a:r>
          </a:p>
          <a:p>
            <a:pPr marL="1234440" lvl="2" indent="-457200">
              <a:buFont typeface="+mj-lt"/>
              <a:buAutoNum type="arabicParenR"/>
            </a:pPr>
            <a:r>
              <a:rPr lang="en-US" dirty="0"/>
              <a:t>A new window named “Multi-Vari Chart” appears.</a:t>
            </a:r>
          </a:p>
          <a:p>
            <a:pPr marL="1234440" lvl="2" indent="-457200">
              <a:buFont typeface="+mj-lt"/>
              <a:buAutoNum type="arabicParenR"/>
            </a:pPr>
            <a:r>
              <a:rPr lang="en-US" dirty="0"/>
              <a:t>Check the box of “Display individual data points.”</a:t>
            </a:r>
          </a:p>
          <a:p>
            <a:pPr marL="1234440" lvl="2" indent="-457200">
              <a:buFont typeface="+mj-lt"/>
              <a:buAutoNum type="arabicParenR"/>
            </a:pPr>
            <a:r>
              <a:rPr lang="en-US" dirty="0"/>
              <a:t>Click “OK.”</a:t>
            </a:r>
          </a:p>
          <a:p>
            <a:pPr marL="1234440" lvl="2" indent="-457200">
              <a:buFont typeface="+mj-lt"/>
              <a:buAutoNum type="arabicParenR"/>
            </a:pPr>
            <a:r>
              <a:rPr lang="en-US" dirty="0"/>
              <a:t>Click “OK again.”</a:t>
            </a:r>
          </a:p>
          <a:p>
            <a:endParaRPr lang="en-US" dirty="0"/>
          </a:p>
          <a:p>
            <a:pPr lvl="1">
              <a:buNone/>
            </a:pPr>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4495800" y="3152557"/>
            <a:ext cx="6400799" cy="3200400"/>
          </a:xfrm>
          <a:prstGeom prst="rect">
            <a:avLst/>
          </a:prstGeom>
        </p:spPr>
      </p:pic>
    </p:spTree>
    <p:custDataLst>
      <p:tags r:id="rId1"/>
    </p:custDataLst>
    <p:extLst>
      <p:ext uri="{BB962C8B-B14F-4D97-AF65-F5344CB8AC3E}">
        <p14:creationId xmlns:p14="http://schemas.microsoft.com/office/powerpoint/2010/main" val="151408167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4:</a:t>
            </a:r>
          </a:p>
          <a:p>
            <a:pPr marL="868680" lvl="1" indent="-457200">
              <a:buFont typeface="+mj-lt"/>
              <a:buAutoNum type="arabicParenR"/>
            </a:pPr>
            <a:r>
              <a:rPr lang="en-US" dirty="0"/>
              <a:t>A Multi-Vari chart is generated automatically.</a:t>
            </a:r>
          </a:p>
          <a:p>
            <a:pPr marL="868680" lvl="1" indent="-457200">
              <a:buFont typeface="+mj-lt"/>
              <a:buAutoNum type="arabicParenR"/>
            </a:pPr>
            <a:r>
              <a:rPr lang="en-US" dirty="0"/>
              <a:t>Analyze the chart to determine the major source of the variation in the output.</a:t>
            </a:r>
          </a:p>
          <a:p>
            <a:endParaRPr lang="en-US" sz="20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502</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2731759" y="2438400"/>
            <a:ext cx="5969529" cy="4217930"/>
          </a:xfrm>
          <a:prstGeom prst="rect">
            <a:avLst/>
          </a:prstGeom>
        </p:spPr>
      </p:pic>
    </p:spTree>
    <p:custDataLst>
      <p:tags r:id="rId1"/>
    </p:custDataLst>
    <p:extLst>
      <p:ext uri="{BB962C8B-B14F-4D97-AF65-F5344CB8AC3E}">
        <p14:creationId xmlns:p14="http://schemas.microsoft.com/office/powerpoint/2010/main" val="210708564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600" y="1654343"/>
            <a:ext cx="7543210" cy="4904607"/>
          </a:xfrm>
          <a:prstGeom prst="rect">
            <a:avLst/>
          </a:prstGeom>
        </p:spPr>
      </p:pic>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p:txBody>
          <a:bodyPr/>
          <a:lstStyle/>
          <a:p>
            <a:r>
              <a:rPr lang="en-US" dirty="0"/>
              <a:t>Here is the Multi-Vari chart. </a:t>
            </a:r>
          </a:p>
          <a:p>
            <a:pPr>
              <a:buNone/>
            </a:pPr>
            <a:r>
              <a:rPr lang="en-US" dirty="0"/>
              <a:t> </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503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9" name="Rounded Rectangular Callout 8"/>
          <p:cNvSpPr/>
          <p:nvPr/>
        </p:nvSpPr>
        <p:spPr>
          <a:xfrm>
            <a:off x="8110814" y="1111586"/>
            <a:ext cx="2627793" cy="914400"/>
          </a:xfrm>
          <a:prstGeom prst="wedgeRoundRectCallout">
            <a:avLst>
              <a:gd name="adj1" fmla="val -142110"/>
              <a:gd name="adj2" fmla="val 139757"/>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blue lines connect all the mean measurements of individual units.</a:t>
            </a:r>
          </a:p>
        </p:txBody>
      </p:sp>
      <p:sp>
        <p:nvSpPr>
          <p:cNvPr id="10" name="Rounded Rectangular Callout 9"/>
          <p:cNvSpPr/>
          <p:nvPr/>
        </p:nvSpPr>
        <p:spPr>
          <a:xfrm>
            <a:off x="7754107" y="4202898"/>
            <a:ext cx="2971800" cy="1608934"/>
          </a:xfrm>
          <a:prstGeom prst="wedgeRoundRectCallout">
            <a:avLst>
              <a:gd name="adj1" fmla="val -101094"/>
              <a:gd name="adj2" fmla="val 361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maximum and minimum points present the range of measurements for each unit. The center point presents the mean measurement for each unit. </a:t>
            </a:r>
          </a:p>
        </p:txBody>
      </p:sp>
      <p:sp>
        <p:nvSpPr>
          <p:cNvPr id="11" name="Rounded Rectangular Callout 10"/>
          <p:cNvSpPr/>
          <p:nvPr/>
        </p:nvSpPr>
        <p:spPr>
          <a:xfrm>
            <a:off x="8316794" y="2710025"/>
            <a:ext cx="2421813" cy="808834"/>
          </a:xfrm>
          <a:prstGeom prst="wedgeRoundRectCallout">
            <a:avLst>
              <a:gd name="adj1" fmla="val -171781"/>
              <a:gd name="adj2" fmla="val 7384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red dotted line connects the means of individual operators</a:t>
            </a:r>
            <a:r>
              <a:rPr lang="en-US" dirty="0">
                <a:solidFill>
                  <a:schemeClr val="tx1"/>
                </a:solidFill>
              </a:rPr>
              <a:t>.</a:t>
            </a:r>
          </a:p>
        </p:txBody>
      </p:sp>
    </p:spTree>
    <p:custDataLst>
      <p:tags r:id="rId1"/>
    </p:custDataLst>
    <p:extLst>
      <p:ext uri="{BB962C8B-B14F-4D97-AF65-F5344CB8AC3E}">
        <p14:creationId xmlns:p14="http://schemas.microsoft.com/office/powerpoint/2010/main" val="2992300804"/>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a:xfrm>
            <a:off x="609600" y="1143000"/>
            <a:ext cx="10363200" cy="5486400"/>
          </a:xfrm>
        </p:spPr>
        <p:txBody>
          <a:bodyPr>
            <a:normAutofit fontScale="92500" lnSpcReduction="10000"/>
          </a:bodyPr>
          <a:lstStyle/>
          <a:p>
            <a:r>
              <a:rPr lang="en-US" dirty="0"/>
              <a:t>Based on the Multi-</a:t>
            </a:r>
            <a:r>
              <a:rPr lang="en-US" dirty="0" err="1"/>
              <a:t>Vari</a:t>
            </a:r>
            <a:r>
              <a:rPr lang="en-US" dirty="0"/>
              <a:t> chart, the measurement of units range from 0.4 to 1.1.</a:t>
            </a:r>
          </a:p>
          <a:p>
            <a:endParaRPr lang="en-US" dirty="0"/>
          </a:p>
          <a:p>
            <a:r>
              <a:rPr lang="en-US" dirty="0"/>
              <a:t>Joe’s and John’s mean measurements stay between 0.8 and 0.9. Jack’s mean is slightly lower than both Joe’s and John’s. </a:t>
            </a:r>
          </a:p>
          <a:p>
            <a:endParaRPr lang="en-US" dirty="0"/>
          </a:p>
          <a:p>
            <a:r>
              <a:rPr lang="en-US" dirty="0"/>
              <a:t>John has the worst variation when measuring the same kind of unit because John has the highest difference between the maximum and minimum bars for any kind of unit.</a:t>
            </a:r>
          </a:p>
          <a:p>
            <a:endParaRPr lang="en-US" dirty="0"/>
          </a:p>
          <a:p>
            <a:r>
              <a:rPr lang="en-US" dirty="0"/>
              <a:t>By observing the black lines of three operators, it seems like all three operators’ measurements follow the same pattern. The operator-to-operator variability is not large.</a:t>
            </a:r>
          </a:p>
          <a:p>
            <a:endParaRPr lang="en-US" dirty="0"/>
          </a:p>
          <a:p>
            <a:r>
              <a:rPr lang="en-US" dirty="0"/>
              <a:t>The unit-to-unit variability is large and it could be the main source of variation in measurements.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541463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505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3602305"/>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p:txBody>
          <a:bodyPr>
            <a:noAutofit/>
          </a:bodyPr>
          <a:lstStyle/>
          <a:p>
            <a:r>
              <a:rPr lang="en-US" sz="2000" b="1" dirty="0"/>
              <a:t>Probability</a:t>
            </a:r>
            <a:r>
              <a:rPr lang="en-US" sz="2000" dirty="0"/>
              <a:t> is the likelihood of an event occurring.</a:t>
            </a:r>
          </a:p>
          <a:p>
            <a:endParaRPr lang="en-US" sz="2000" dirty="0"/>
          </a:p>
          <a:p>
            <a:r>
              <a:rPr lang="en-US" sz="2000" dirty="0"/>
              <a:t>The probability of event A occurring is written as P(A).</a:t>
            </a:r>
          </a:p>
          <a:p>
            <a:endParaRPr lang="en-US" sz="2000" dirty="0"/>
          </a:p>
          <a:p>
            <a:r>
              <a:rPr lang="en-US" sz="2000" dirty="0"/>
              <a:t>Probability is a percentage between 0% and 100%. The higher the probability, the more likely the event will happen.</a:t>
            </a:r>
          </a:p>
          <a:p>
            <a:endParaRPr lang="en-US" sz="2000" dirty="0"/>
          </a:p>
          <a:p>
            <a:r>
              <a:rPr lang="en-US" sz="2000" dirty="0"/>
              <a:t>When probability is equal to 0%, it indicates that the event will take place with no chance.</a:t>
            </a:r>
          </a:p>
          <a:p>
            <a:endParaRPr lang="en-US" sz="2000" dirty="0"/>
          </a:p>
          <a:p>
            <a:r>
              <a:rPr lang="en-US" sz="2000" dirty="0"/>
              <a:t>When probability is equal to 100%, it indicates the event will definitely take place without any uncertainty.</a:t>
            </a:r>
          </a:p>
          <a:p>
            <a:endParaRPr lang="en-US" sz="2000" dirty="0"/>
          </a:p>
          <a:p>
            <a:r>
              <a:rPr lang="en-US" sz="2000" dirty="0"/>
              <a:t>Example of probability: when tossing a coin, there is 50% chance that the head lands face up and 50% chance that the head lands face down.</a:t>
            </a:r>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431140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507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8079207"/>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3555"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63249134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sp>
        <p:nvSpPr>
          <p:cNvPr id="10" name="Slide Number Placeholder 9"/>
          <p:cNvSpPr>
            <a:spLocks noGrp="1"/>
          </p:cNvSpPr>
          <p:nvPr>
            <p:ph type="sldNum" sz="quarter" idx="4"/>
          </p:nvPr>
        </p:nvSpPr>
        <p:spPr/>
        <p:txBody>
          <a:bodyPr/>
          <a:lstStyle/>
          <a:p>
            <a:fld id="{28B83BC3-069B-46AF-A4E6-C99928E1A4FA}" type="slidenum">
              <a:rPr lang="en-US" smtClean="0"/>
              <a:pPr/>
              <a:t>508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12950855"/>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4581"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3034701970"/>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4582"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759198976"/>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4583"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97366385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509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40530473"/>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5605"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70280094"/>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5606"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a:extLst/>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646713401"/>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5607"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865486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7" name="Slide Number Placeholder 6"/>
          <p:cNvSpPr>
            <a:spLocks noGrp="1"/>
          </p:cNvSpPr>
          <p:nvPr>
            <p:ph type="sldNum" sz="quarter" idx="4"/>
          </p:nvPr>
        </p:nvSpPr>
        <p:spPr/>
        <p:txBody>
          <a:bodyPr/>
          <a:lstStyle/>
          <a:p>
            <a:fld id="{28B83BC3-069B-46AF-A4E6-C99928E1A4FA}" type="slidenum">
              <a:rPr lang="en-US" smtClean="0"/>
              <a:pPr/>
              <a:t>51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510</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6628"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6629"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94156032"/>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36742480"/>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078053" y="2743200"/>
            <a:ext cx="5223094" cy="3276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25370100"/>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19175" y="3755571"/>
            <a:ext cx="4340849" cy="26670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5522660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lnSpcReduction="10000"/>
          </a:bodyPr>
          <a:lstStyle/>
          <a:p>
            <a:r>
              <a:rPr lang="en-US" dirty="0"/>
              <a:t>Distributions capture the most basic features of data</a:t>
            </a:r>
          </a:p>
          <a:p>
            <a:pPr lvl="1"/>
            <a:endParaRPr lang="en-US" sz="2400" dirty="0"/>
          </a:p>
          <a:p>
            <a:pPr lvl="1"/>
            <a:r>
              <a:rPr lang="en-US" sz="2400" dirty="0"/>
              <a:t>Shape</a:t>
            </a:r>
          </a:p>
          <a:p>
            <a:pPr lvl="2"/>
            <a:r>
              <a:rPr lang="en-US" sz="2200" dirty="0"/>
              <a:t>Which distribution family may the data belong to?</a:t>
            </a:r>
          </a:p>
          <a:p>
            <a:pPr lvl="2"/>
            <a:r>
              <a:rPr lang="en-US" sz="2200" dirty="0"/>
              <a:t>Is the data symmetric? </a:t>
            </a:r>
          </a:p>
          <a:p>
            <a:pPr lvl="2"/>
            <a:r>
              <a:rPr lang="en-US" sz="2200" dirty="0"/>
              <a:t>Are the tails of the data flat?</a:t>
            </a:r>
          </a:p>
          <a:p>
            <a:pPr lvl="1"/>
            <a:endParaRPr lang="en-US" sz="2400" dirty="0"/>
          </a:p>
          <a:p>
            <a:pPr lvl="1"/>
            <a:r>
              <a:rPr lang="en-US" sz="2400" dirty="0"/>
              <a:t>Center</a:t>
            </a:r>
          </a:p>
          <a:p>
            <a:pPr lvl="2"/>
            <a:r>
              <a:rPr lang="en-US" sz="2200" dirty="0"/>
              <a:t>Where is the midpoint of the data?</a:t>
            </a:r>
          </a:p>
          <a:p>
            <a:pPr lvl="1"/>
            <a:endParaRPr lang="en-US" sz="2400" dirty="0"/>
          </a:p>
          <a:p>
            <a:pPr lvl="1"/>
            <a:r>
              <a:rPr lang="en-US" sz="2400" dirty="0"/>
              <a:t>Scale</a:t>
            </a:r>
          </a:p>
          <a:p>
            <a:pPr lvl="2"/>
            <a:r>
              <a:rPr lang="en-US" sz="2200" dirty="0"/>
              <a:t>What is the range of data? </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65515140"/>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5983734"/>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516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024173" y="2438400"/>
            <a:ext cx="7330853" cy="1388477"/>
            <a:chOff x="685800" y="2286000"/>
            <a:chExt cx="7330853"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30853" cy="338554"/>
            </a:xfrm>
            <a:prstGeom prst="rect">
              <a:avLst/>
            </a:prstGeom>
            <a:noFill/>
          </p:spPr>
          <p:txBody>
            <a:bodyPr wrap="none" rtlCol="0">
              <a:spAutoFit/>
            </a:bodyPr>
            <a:lstStyle/>
            <a:p>
              <a:pPr marL="0" lvl="1"/>
              <a:r>
                <a:rPr lang="en-US" sz="1600" dirty="0">
                  <a:latin typeface="Source Sans Pro" panose="020B0503030403020204" pitchFamily="34" charset="0"/>
                </a:rPr>
                <a:t>   </a:t>
              </a:r>
              <a:r>
                <a:rPr lang="en-US" sz="1600" dirty="0"/>
                <a:t>where µ</a:t>
              </a:r>
              <a:r>
                <a:rPr lang="en-US" sz="1600" baseline="-25000" dirty="0"/>
                <a:t>3</a:t>
              </a:r>
              <a:r>
                <a:rPr lang="en-US" sz="1600" dirty="0"/>
                <a:t> is the third moment about the mean and </a:t>
              </a:r>
              <a:r>
                <a:rPr lang="el-GR" sz="1600" dirty="0"/>
                <a:t>σ</a:t>
              </a:r>
              <a:r>
                <a:rPr lang="en-US" sz="1600" dirty="0"/>
                <a:t> is the standard deviation.</a:t>
              </a:r>
            </a:p>
          </p:txBody>
        </p:sp>
      </p:grpSp>
    </p:spTree>
    <p:custDataLst>
      <p:tags r:id="rId1"/>
    </p:custDataLst>
    <p:extLst>
      <p:ext uri="{BB962C8B-B14F-4D97-AF65-F5344CB8AC3E}">
        <p14:creationId xmlns:p14="http://schemas.microsoft.com/office/powerpoint/2010/main" val="649549910"/>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22" name="Group 21"/>
          <p:cNvGrpSpPr/>
          <p:nvPr/>
        </p:nvGrpSpPr>
        <p:grpSpPr>
          <a:xfrm>
            <a:off x="2751688" y="22402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51" y="49072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2482841801"/>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518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020824" y="2209800"/>
            <a:ext cx="7391400" cy="1043404"/>
            <a:chOff x="865124" y="2362200"/>
            <a:chExt cx="739140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5124" y="3067050"/>
              <a:ext cx="7391400" cy="338554"/>
            </a:xfrm>
            <a:prstGeom prst="rect">
              <a:avLst/>
            </a:prstGeom>
            <a:noFill/>
          </p:spPr>
          <p:txBody>
            <a:bodyPr wrap="square" rtlCol="0">
              <a:spAutoFit/>
            </a:bodyPr>
            <a:lstStyle/>
            <a:p>
              <a:pPr marL="0" lvl="1"/>
              <a:r>
                <a:rPr lang="en-US" sz="1600" dirty="0"/>
                <a:t>where µ</a:t>
              </a:r>
              <a:r>
                <a:rPr lang="en-US" sz="1600" baseline="-25000" dirty="0"/>
                <a:t>4</a:t>
              </a:r>
              <a:r>
                <a:rPr lang="en-US" sz="1600" dirty="0"/>
                <a:t> is the fourth moment about the mean and </a:t>
              </a:r>
              <a:r>
                <a:rPr lang="el-GR" sz="1600" dirty="0"/>
                <a:t>σ</a:t>
              </a:r>
              <a:r>
                <a:rPr lang="en-US" sz="1600" dirty="0"/>
                <a:t> is the standard deviation.</a:t>
              </a:r>
            </a:p>
          </p:txBody>
        </p:sp>
      </p:grpSp>
    </p:spTree>
    <p:custDataLst>
      <p:tags r:id="rId1"/>
    </p:custDataLst>
    <p:extLst>
      <p:ext uri="{BB962C8B-B14F-4D97-AF65-F5344CB8AC3E}">
        <p14:creationId xmlns:p14="http://schemas.microsoft.com/office/powerpoint/2010/main" val="786042687"/>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1112660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dirty="0"/>
              <a:t>Example: a bivariate, multimodal distribution </a:t>
            </a:r>
          </a:p>
          <a:p>
            <a:pPr marL="411480" lvl="1" indent="0">
              <a:buNone/>
            </a:pPr>
            <a:r>
              <a:rPr lang="en-US" sz="1400" dirty="0"/>
              <a:t>       (Image source: S&amp;P 500 Composite 20-year total real returns)</a:t>
            </a:r>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407857" y="3891280"/>
            <a:ext cx="6563485" cy="2674620"/>
          </a:xfrm>
          <a:prstGeom prst="rect">
            <a:avLst/>
          </a:prstGeom>
        </p:spPr>
      </p:pic>
    </p:spTree>
    <p:custDataLst>
      <p:tags r:id="rId1"/>
    </p:custDataLst>
    <p:extLst>
      <p:ext uri="{BB962C8B-B14F-4D97-AF65-F5344CB8AC3E}">
        <p14:creationId xmlns:p14="http://schemas.microsoft.com/office/powerpoint/2010/main" val="126127993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a:xfrm>
            <a:off x="609600" y="1143000"/>
            <a:ext cx="7315200" cy="5486400"/>
          </a:xfrm>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endParaRPr lang="en-US" sz="2000" dirty="0"/>
          </a:p>
          <a:p>
            <a:r>
              <a:rPr lang="en-US" sz="2000" dirty="0"/>
              <a:t>A bimodal probability distribution has two local maxima.</a:t>
            </a:r>
          </a:p>
          <a:p>
            <a:endParaRPr lang="en-US" sz="2000" dirty="0"/>
          </a:p>
          <a:p>
            <a:r>
              <a:rPr lang="en-US" sz="2000" dirty="0"/>
              <a:t>By mixing two unimodal distributions with different means, the mixture distribution is not necessarily a bimodal distribution.</a:t>
            </a:r>
          </a:p>
          <a:p>
            <a:endParaRPr lang="en-US" sz="2000" dirty="0"/>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7467600" y="2971800"/>
            <a:ext cx="3451860" cy="2987040"/>
          </a:xfrm>
          <a:prstGeom prst="rect">
            <a:avLst/>
          </a:prstGeom>
        </p:spPr>
      </p:pic>
    </p:spTree>
    <p:custDataLst>
      <p:tags r:id="rId1"/>
    </p:custDataLst>
    <p:extLst>
      <p:ext uri="{BB962C8B-B14F-4D97-AF65-F5344CB8AC3E}">
        <p14:creationId xmlns:p14="http://schemas.microsoft.com/office/powerpoint/2010/main" val="368328807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Distributions</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74266782"/>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84927526"/>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524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2058924" y="2062239"/>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7654"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7655"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1815195407"/>
              </p:ext>
            </p:extLst>
          </p:nvPr>
        </p:nvGraphicFramePr>
        <p:xfrm>
          <a:off x="2058924" y="4038600"/>
          <a:ext cx="838200" cy="412021"/>
        </p:xfrm>
        <a:graphic>
          <a:graphicData uri="http://schemas.openxmlformats.org/presentationml/2006/ole">
            <mc:AlternateContent xmlns:mc="http://schemas.openxmlformats.org/markup-compatibility/2006">
              <mc:Choice xmlns:v="urn:schemas-microsoft-com:vml" Requires="v">
                <p:oleObj spid="_x0000_s27656"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8924" y="4038600"/>
                        <a:ext cx="838200" cy="412021"/>
                      </a:xfrm>
                      <a:prstGeom prst="rect">
                        <a:avLst/>
                      </a:prstGeom>
                      <a:noFill/>
                      <a:extLst/>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65169793"/>
              </p:ext>
            </p:extLst>
          </p:nvPr>
        </p:nvGraphicFramePr>
        <p:xfrm>
          <a:off x="2058924" y="5562600"/>
          <a:ext cx="1905000" cy="463965"/>
        </p:xfrm>
        <a:graphic>
          <a:graphicData uri="http://schemas.openxmlformats.org/presentationml/2006/ole">
            <mc:AlternateContent xmlns:mc="http://schemas.openxmlformats.org/markup-compatibility/2006">
              <mc:Choice xmlns:v="urn:schemas-microsoft-com:vml" Requires="v">
                <p:oleObj spid="_x0000_s27657"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058924" y="5562600"/>
                        <a:ext cx="1905000" cy="46396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85726953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91222131"/>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526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27202077"/>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8677"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00666502"/>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8678"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a:extLst/>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2444650993"/>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8679"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124948195"/>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a:t>
            </a:r>
            <a:r>
              <a:rPr lang="en-US"/>
              <a:t>Continuous Distributions</a:t>
            </a:r>
            <a:endParaRPr lang="en-US" dirty="0"/>
          </a:p>
        </p:txBody>
      </p:sp>
      <p:sp>
        <p:nvSpPr>
          <p:cNvPr id="3" name="Content Placeholder 2"/>
          <p:cNvSpPr>
            <a:spLocks noGrp="1"/>
          </p:cNvSpPr>
          <p:nvPr>
            <p:ph idx="1"/>
          </p:nvPr>
        </p:nvSpPr>
        <p:spPr/>
        <p:txBody>
          <a:bodyPr>
            <a:normAutofit/>
          </a:bodyPr>
          <a:lstStyle/>
          <a:p>
            <a:r>
              <a:rPr lang="en-US" dirty="0"/>
              <a:t>Normal Distribution</a:t>
            </a:r>
          </a:p>
          <a:p>
            <a:endParaRPr lang="en-US" dirty="0"/>
          </a:p>
          <a:p>
            <a:r>
              <a:rPr lang="en-US" dirty="0"/>
              <a:t>Exponential Distribution</a:t>
            </a:r>
          </a:p>
          <a:p>
            <a:endParaRPr lang="en-US" dirty="0"/>
          </a:p>
          <a:p>
            <a:r>
              <a:rPr lang="en-US" dirty="0"/>
              <a:t>Weibull Distribution</a:t>
            </a:r>
          </a:p>
          <a:p>
            <a:endParaRPr lang="en-US" dirty="0"/>
          </a:p>
          <a:p>
            <a:r>
              <a:rPr lang="en-US" dirty="0"/>
              <a:t>Student’s t distribution</a:t>
            </a:r>
          </a:p>
          <a:p>
            <a:endParaRPr lang="en-US" dirty="0"/>
          </a:p>
          <a:p>
            <a:r>
              <a:rPr lang="en-US" dirty="0"/>
              <a:t>Chi-square distribution</a:t>
            </a:r>
          </a:p>
          <a:p>
            <a:endParaRPr lang="en-US" dirty="0"/>
          </a:p>
          <a:p>
            <a:r>
              <a:rPr lang="en-US" dirty="0"/>
              <a:t>F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13355600"/>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sz="2000" b="1" dirty="0">
                <a:solidFill>
                  <a:srgbClr val="182835"/>
                </a:solidFill>
              </a:rPr>
              <a:t>Normal distribution </a:t>
            </a:r>
            <a:r>
              <a:rPr lang="en-US" sz="2000" dirty="0">
                <a:solidFill>
                  <a:srgbClr val="182835"/>
                </a:solidFill>
              </a:rPr>
              <a:t>is a continuous probability distribution describing random variables which cluster around the mean.</a:t>
            </a:r>
          </a:p>
          <a:p>
            <a:endParaRPr lang="en-US" sz="2000" dirty="0">
              <a:solidFill>
                <a:srgbClr val="182835"/>
              </a:solidFill>
            </a:endParaRPr>
          </a:p>
          <a:p>
            <a:r>
              <a:rPr lang="en-US" sz="2000" dirty="0">
                <a:solidFill>
                  <a:srgbClr val="182835"/>
                </a:solidFill>
              </a:rPr>
              <a:t>Its probability density function is a bell-shaped curve. But not all the bell-shaped PDFs are from normal distributions.</a:t>
            </a:r>
          </a:p>
          <a:p>
            <a:endParaRPr lang="en-US" sz="2000" dirty="0">
              <a:solidFill>
                <a:srgbClr val="182835"/>
              </a:solidFill>
            </a:endParaRPr>
          </a:p>
          <a:p>
            <a:r>
              <a:rPr lang="en-US" sz="2000" dirty="0">
                <a:solidFill>
                  <a:srgbClr val="182835"/>
                </a:solidFill>
              </a:rPr>
              <a:t>It is the most extensively used distribution.</a:t>
            </a:r>
          </a:p>
          <a:p>
            <a:endParaRPr lang="en-US" sz="2000" dirty="0">
              <a:solidFill>
                <a:srgbClr val="182835"/>
              </a:solidFill>
            </a:endParaRPr>
          </a:p>
          <a:p>
            <a:r>
              <a:rPr lang="en-US" sz="2000" dirty="0">
                <a:solidFill>
                  <a:srgbClr val="182835"/>
                </a:solidFill>
              </a:rPr>
              <a:t>Excel formula for normal distribution</a:t>
            </a:r>
          </a:p>
          <a:p>
            <a:pPr lvl="1"/>
            <a:r>
              <a:rPr lang="en-US" sz="2000" b="1" dirty="0">
                <a:solidFill>
                  <a:srgbClr val="182835"/>
                </a:solidFill>
              </a:rPr>
              <a:t>NORMDIST</a:t>
            </a:r>
            <a:r>
              <a:rPr lang="en-US" sz="2000" dirty="0">
                <a:solidFill>
                  <a:srgbClr val="182835"/>
                </a:solidFill>
              </a:rPr>
              <a:t>(</a:t>
            </a:r>
            <a:r>
              <a:rPr lang="en-US" sz="2000" b="1" dirty="0">
                <a:solidFill>
                  <a:srgbClr val="182835"/>
                </a:solidFill>
              </a:rPr>
              <a:t>x</a:t>
            </a:r>
            <a:r>
              <a:rPr lang="en-US" sz="2000" dirty="0">
                <a:solidFill>
                  <a:srgbClr val="182835"/>
                </a:solidFill>
              </a:rPr>
              <a:t>, </a:t>
            </a:r>
            <a:r>
              <a:rPr lang="en-US" sz="2000" b="1" dirty="0">
                <a:solidFill>
                  <a:srgbClr val="182835"/>
                </a:solidFill>
              </a:rPr>
              <a:t>mean</a:t>
            </a:r>
            <a:r>
              <a:rPr lang="en-US" sz="2000" dirty="0">
                <a:solidFill>
                  <a:srgbClr val="182835"/>
                </a:solidFill>
              </a:rPr>
              <a:t>, </a:t>
            </a:r>
            <a:r>
              <a:rPr lang="en-US" sz="2000" b="1" dirty="0">
                <a:solidFill>
                  <a:srgbClr val="182835"/>
                </a:solidFill>
              </a:rPr>
              <a:t>standard_dev</a:t>
            </a:r>
            <a:r>
              <a:rPr lang="en-US" sz="2000" dirty="0">
                <a:solidFill>
                  <a:srgbClr val="182835"/>
                </a:solidFill>
              </a:rPr>
              <a:t>, </a:t>
            </a:r>
            <a:r>
              <a:rPr lang="en-US" sz="2000" b="1" dirty="0">
                <a:solidFill>
                  <a:srgbClr val="182835"/>
                </a:solidFill>
              </a:rPr>
              <a:t>cumulative</a:t>
            </a:r>
            <a:r>
              <a:rPr lang="en-US" sz="2000" dirty="0">
                <a:solidFill>
                  <a:srgbClr val="182835"/>
                </a:solidFill>
              </a:rPr>
              <a:t>)</a:t>
            </a:r>
          </a:p>
          <a:p>
            <a:endParaRPr lang="en-US" sz="2000" dirty="0">
              <a:solidFill>
                <a:srgbClr val="182835"/>
              </a:solidFill>
            </a:endParaRPr>
          </a:p>
          <a:p>
            <a:r>
              <a:rPr lang="en-US" sz="2000" dirty="0">
                <a:solidFill>
                  <a:srgbClr val="182835"/>
                </a:solidFill>
              </a:rPr>
              <a:t>The Empirical Rule (68-95-99.7 rule) for normal distribution:</a:t>
            </a:r>
          </a:p>
          <a:p>
            <a:pPr lvl="1"/>
            <a:r>
              <a:rPr lang="en-US" sz="2000" dirty="0">
                <a:solidFill>
                  <a:srgbClr val="182835"/>
                </a:solidFill>
              </a:rPr>
              <a:t>about 68% of the data stay within </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95% of the data stay within 2</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99.7% of the data stay within 3</a:t>
            </a:r>
            <a:r>
              <a:rPr lang="el-GR" sz="2000" dirty="0">
                <a:solidFill>
                  <a:srgbClr val="182835"/>
                </a:solidFill>
              </a:rPr>
              <a:t>σ</a:t>
            </a:r>
            <a:r>
              <a:rPr lang="en-US" sz="2000" dirty="0">
                <a:solidFill>
                  <a:srgbClr val="182835"/>
                </a:solidFill>
              </a:rPr>
              <a:t> from the mean. </a:t>
            </a:r>
          </a:p>
          <a:p>
            <a:pPr lvl="1"/>
            <a:endParaRPr lang="en-US" sz="2000" dirty="0">
              <a:solidFill>
                <a:srgbClr val="182835"/>
              </a:solidFill>
            </a:endParaRPr>
          </a:p>
          <a:p>
            <a:pPr lvl="1"/>
            <a:endParaRPr lang="en-US" sz="2000"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90485677"/>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529</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62659205"/>
              </p:ext>
            </p:extLst>
          </p:nvPr>
        </p:nvGraphicFramePr>
        <p:xfrm>
          <a:off x="2362200" y="1687429"/>
          <a:ext cx="2057400" cy="1055771"/>
        </p:xfrm>
        <a:graphic>
          <a:graphicData uri="http://schemas.openxmlformats.org/presentationml/2006/ole">
            <mc:AlternateContent xmlns:mc="http://schemas.openxmlformats.org/markup-compatibility/2006">
              <mc:Choice xmlns:v="urn:schemas-microsoft-com:vml" Requires="v">
                <p:oleObj spid="_x0000_s29701"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29"/>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2050333"/>
              </p:ext>
            </p:extLst>
          </p:nvPr>
        </p:nvGraphicFramePr>
        <p:xfrm>
          <a:off x="2362200" y="3658507"/>
          <a:ext cx="457200" cy="462643"/>
        </p:xfrm>
        <a:graphic>
          <a:graphicData uri="http://schemas.openxmlformats.org/presentationml/2006/ole">
            <mc:AlternateContent xmlns:mc="http://schemas.openxmlformats.org/markup-compatibility/2006">
              <mc:Choice xmlns:v="urn:schemas-microsoft-com:vml" Requires="v">
                <p:oleObj spid="_x0000_s29702"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58507"/>
                        <a:ext cx="457200" cy="462643"/>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23302068"/>
              </p:ext>
            </p:extLst>
          </p:nvPr>
        </p:nvGraphicFramePr>
        <p:xfrm>
          <a:off x="2362200" y="4876800"/>
          <a:ext cx="558800" cy="558800"/>
        </p:xfrm>
        <a:graphic>
          <a:graphicData uri="http://schemas.openxmlformats.org/presentationml/2006/ole">
            <mc:AlternateContent xmlns:mc="http://schemas.openxmlformats.org/markup-compatibility/2006">
              <mc:Choice xmlns:v="urn:schemas-microsoft-com:vml" Requires="v">
                <p:oleObj spid="_x0000_s29703"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876800"/>
                        <a:ext cx="558800" cy="5588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0438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812811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531</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438400" y="18161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30727"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30728"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30729"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3195228211"/>
              </p:ext>
            </p:extLst>
          </p:nvPr>
        </p:nvGraphicFramePr>
        <p:xfrm>
          <a:off x="2438400" y="3921369"/>
          <a:ext cx="304800" cy="726831"/>
        </p:xfrm>
        <a:graphic>
          <a:graphicData uri="http://schemas.openxmlformats.org/presentationml/2006/ole">
            <mc:AlternateContent xmlns:mc="http://schemas.openxmlformats.org/markup-compatibility/2006">
              <mc:Choice xmlns:v="urn:schemas-microsoft-com:vml" Requires="v">
                <p:oleObj spid="_x0000_s30730"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921369"/>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3907669014"/>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30731" name="Equation" r:id="rId13" imgW="215640" imgH="393480" progId="Equation.3">
                  <p:embed/>
                </p:oleObj>
              </mc:Choice>
              <mc:Fallback>
                <p:oleObj name="Equation" r:id="rId13" imgW="215640" imgH="393480" progId="Equation.3">
                  <p:embed/>
                  <p:pic>
                    <p:nvPicPr>
                      <p:cNvPr id="18438" name="Object 6"/>
                      <p:cNvPicPr>
                        <a:picLocks noChangeAspect="1" noChangeArrowheads="1"/>
                      </p:cNvPicPr>
                      <p:nvPr/>
                    </p:nvPicPr>
                    <p:blipFill>
                      <a:blip r:embed="rId14"/>
                      <a:srcRect/>
                      <a:stretch>
                        <a:fillRect/>
                      </a:stretch>
                    </p:blipFill>
                    <p:spPr bwMode="auto">
                      <a:xfrm>
                        <a:off x="2438400" y="5597525"/>
                        <a:ext cx="398462" cy="72707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29559356"/>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4183314"/>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362200" y="18288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1751"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1752"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1753"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4053144662"/>
              </p:ext>
            </p:extLst>
          </p:nvPr>
        </p:nvGraphicFramePr>
        <p:xfrm>
          <a:off x="2362200" y="3960446"/>
          <a:ext cx="1168400" cy="763954"/>
        </p:xfrm>
        <a:graphic>
          <a:graphicData uri="http://schemas.openxmlformats.org/presentationml/2006/ole">
            <mc:AlternateContent xmlns:mc="http://schemas.openxmlformats.org/markup-compatibility/2006">
              <mc:Choice xmlns:v="urn:schemas-microsoft-com:vml" Requires="v">
                <p:oleObj spid="_x0000_s31754"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0446"/>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10362183"/>
              </p:ext>
            </p:extLst>
          </p:nvPr>
        </p:nvGraphicFramePr>
        <p:xfrm>
          <a:off x="2362201" y="5651500"/>
          <a:ext cx="1544171" cy="673100"/>
        </p:xfrm>
        <a:graphic>
          <a:graphicData uri="http://schemas.openxmlformats.org/presentationml/2006/ole">
            <mc:AlternateContent xmlns:mc="http://schemas.openxmlformats.org/markup-compatibility/2006">
              <mc:Choice xmlns:v="urn:schemas-microsoft-com:vml" Requires="v">
                <p:oleObj spid="_x0000_s31755"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6515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034639632"/>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534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1919130"/>
              </p:ext>
            </p:extLst>
          </p:nvPr>
        </p:nvGraphicFramePr>
        <p:xfrm>
          <a:off x="5058421" y="3200400"/>
          <a:ext cx="1262358" cy="914400"/>
        </p:xfrm>
        <a:graphic>
          <a:graphicData uri="http://schemas.openxmlformats.org/presentationml/2006/ole">
            <mc:AlternateContent xmlns:mc="http://schemas.openxmlformats.org/markup-compatibility/2006">
              <mc:Choice xmlns:v="urn:schemas-microsoft-com:vml" Requires="v">
                <p:oleObj spid="_x0000_s32771"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8421" y="3200400"/>
                        <a:ext cx="1262358"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997336876"/>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535</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86189805"/>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3798"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3799"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3800"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3801"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t>otherwise</a:t>
              </a:r>
            </a:p>
          </p:txBody>
        </p:sp>
      </p:grpSp>
    </p:spTree>
    <p:custDataLst>
      <p:tags r:id="rId2"/>
    </p:custDataLst>
    <p:extLst>
      <p:ext uri="{BB962C8B-B14F-4D97-AF65-F5344CB8AC3E}">
        <p14:creationId xmlns:p14="http://schemas.microsoft.com/office/powerpoint/2010/main" val="728240716"/>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536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12833467"/>
              </p:ext>
            </p:extLst>
          </p:nvPr>
        </p:nvGraphicFramePr>
        <p:xfrm>
          <a:off x="4724401" y="3505200"/>
          <a:ext cx="1506069" cy="914400"/>
        </p:xfrm>
        <a:graphic>
          <a:graphicData uri="http://schemas.openxmlformats.org/presentationml/2006/ole">
            <mc:AlternateContent xmlns:mc="http://schemas.openxmlformats.org/markup-compatibility/2006">
              <mc:Choice xmlns:v="urn:schemas-microsoft-com:vml" Requires="v">
                <p:oleObj spid="_x0000_s34819"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505200"/>
                        <a:ext cx="1506069"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65346913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537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91634610"/>
              </p:ext>
            </p:extLst>
          </p:nvPr>
        </p:nvGraphicFramePr>
        <p:xfrm>
          <a:off x="2438400" y="1905000"/>
          <a:ext cx="2677298" cy="990600"/>
        </p:xfrm>
        <a:graphic>
          <a:graphicData uri="http://schemas.openxmlformats.org/presentationml/2006/ole">
            <mc:AlternateContent xmlns:mc="http://schemas.openxmlformats.org/markup-compatibility/2006">
              <mc:Choice xmlns:v="urn:schemas-microsoft-com:vml" Requires="v">
                <p:oleObj spid="_x0000_s35845"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9050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1234420124"/>
              </p:ext>
            </p:extLst>
          </p:nvPr>
        </p:nvGraphicFramePr>
        <p:xfrm>
          <a:off x="2514600" y="4114800"/>
          <a:ext cx="268288" cy="374650"/>
        </p:xfrm>
        <a:graphic>
          <a:graphicData uri="http://schemas.openxmlformats.org/presentationml/2006/ole">
            <mc:AlternateContent xmlns:mc="http://schemas.openxmlformats.org/markup-compatibility/2006">
              <mc:Choice xmlns:v="urn:schemas-microsoft-com:vml" Requires="v">
                <p:oleObj spid="_x0000_s35846"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41148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1455150971"/>
              </p:ext>
            </p:extLst>
          </p:nvPr>
        </p:nvGraphicFramePr>
        <p:xfrm>
          <a:off x="2514601" y="5715000"/>
          <a:ext cx="428625" cy="374650"/>
        </p:xfrm>
        <a:graphic>
          <a:graphicData uri="http://schemas.openxmlformats.org/presentationml/2006/ole">
            <mc:AlternateContent xmlns:mc="http://schemas.openxmlformats.org/markup-compatibility/2006">
              <mc:Choice xmlns:v="urn:schemas-microsoft-com:vml" Requires="v">
                <p:oleObj spid="_x0000_s35847"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715000"/>
                        <a:ext cx="428625" cy="3746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93159524"/>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538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38696936"/>
              </p:ext>
            </p:extLst>
          </p:nvPr>
        </p:nvGraphicFramePr>
        <p:xfrm>
          <a:off x="1333500" y="2354263"/>
          <a:ext cx="419100" cy="465137"/>
        </p:xfrm>
        <a:graphic>
          <a:graphicData uri="http://schemas.openxmlformats.org/presentationml/2006/ole">
            <mc:AlternateContent xmlns:mc="http://schemas.openxmlformats.org/markup-compatibility/2006">
              <mc:Choice xmlns:v="urn:schemas-microsoft-com:vml" Requires="v">
                <p:oleObj spid="_x0000_s36871"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354263"/>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600665113"/>
              </p:ext>
            </p:extLst>
          </p:nvPr>
        </p:nvGraphicFramePr>
        <p:xfrm>
          <a:off x="2376488" y="2334746"/>
          <a:ext cx="442912" cy="466725"/>
        </p:xfrm>
        <a:graphic>
          <a:graphicData uri="http://schemas.openxmlformats.org/presentationml/2006/ole">
            <mc:AlternateContent xmlns:mc="http://schemas.openxmlformats.org/markup-compatibility/2006">
              <mc:Choice xmlns:v="urn:schemas-microsoft-com:vml" Requires="v">
                <p:oleObj spid="_x0000_s36872"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6488" y="2334746"/>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750000685"/>
              </p:ext>
            </p:extLst>
          </p:nvPr>
        </p:nvGraphicFramePr>
        <p:xfrm>
          <a:off x="1665287" y="2743200"/>
          <a:ext cx="279400" cy="395287"/>
        </p:xfrm>
        <a:graphic>
          <a:graphicData uri="http://schemas.openxmlformats.org/presentationml/2006/ole">
            <mc:AlternateContent xmlns:mc="http://schemas.openxmlformats.org/markup-compatibility/2006">
              <mc:Choice xmlns:v="urn:schemas-microsoft-com:vml" Requires="v">
                <p:oleObj spid="_x0000_s36873"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5287" y="274320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4218805537"/>
              </p:ext>
            </p:extLst>
          </p:nvPr>
        </p:nvGraphicFramePr>
        <p:xfrm>
          <a:off x="2590800" y="2743200"/>
          <a:ext cx="303212" cy="395288"/>
        </p:xfrm>
        <a:graphic>
          <a:graphicData uri="http://schemas.openxmlformats.org/presentationml/2006/ole">
            <mc:AlternateContent xmlns:mc="http://schemas.openxmlformats.org/markup-compatibility/2006">
              <mc:Choice xmlns:v="urn:schemas-microsoft-com:vml" Requires="v">
                <p:oleObj spid="_x0000_s36874"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2743200"/>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607665888"/>
              </p:ext>
            </p:extLst>
          </p:nvPr>
        </p:nvGraphicFramePr>
        <p:xfrm>
          <a:off x="3886200" y="3178968"/>
          <a:ext cx="1444849" cy="953766"/>
        </p:xfrm>
        <a:graphic>
          <a:graphicData uri="http://schemas.openxmlformats.org/presentationml/2006/ole">
            <mc:AlternateContent xmlns:mc="http://schemas.openxmlformats.org/markup-compatibility/2006">
              <mc:Choice xmlns:v="urn:schemas-microsoft-com:vml" Requires="v">
                <p:oleObj spid="_x0000_s36875"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178968"/>
                        <a:ext cx="1444849" cy="95376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583771463"/>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539</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24501568"/>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7893"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82275668"/>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7894"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87820743"/>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7895"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74685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p:txBody>
          <a:bodyPr>
            <a:normAutofit/>
          </a:bodyPr>
          <a:lstStyle/>
          <a:p>
            <a:r>
              <a:rPr lang="en-US" i="1" dirty="0"/>
              <a:t>Case study: </a:t>
            </a:r>
            <a:r>
              <a:rPr lang="en-US" dirty="0"/>
              <a:t>we are interested to fit the height data of basketball players into a distribution.</a:t>
            </a:r>
          </a:p>
          <a:p>
            <a:pPr lvl="1"/>
            <a:r>
              <a:rPr lang="en-US" dirty="0"/>
              <a:t>Data File: “One Sample T-Test” tab in “Sample Data.xlsx”</a:t>
            </a:r>
          </a:p>
          <a:p>
            <a:r>
              <a:rPr lang="en-US" dirty="0"/>
              <a:t>Steps to fit a distribution in Minitab:</a:t>
            </a:r>
          </a:p>
          <a:p>
            <a:pPr marL="1234440" lvl="2" indent="-457200">
              <a:buFont typeface="+mj-lt"/>
              <a:buAutoNum type="arabicParenR"/>
            </a:pPr>
            <a:r>
              <a:rPr lang="en-US" dirty="0"/>
              <a:t>Click Stat → Quality Tools → Individual Distribution Identification.</a:t>
            </a:r>
          </a:p>
          <a:p>
            <a:pPr marL="1234440" lvl="2" indent="-457200">
              <a:buFont typeface="+mj-lt"/>
              <a:buAutoNum type="arabicParenR"/>
            </a:pPr>
            <a:r>
              <a:rPr lang="en-US" dirty="0"/>
              <a:t>A new window named “Individual Distribution Identification” pops up.</a:t>
            </a:r>
          </a:p>
          <a:p>
            <a:pPr marL="1234440" lvl="2" indent="-457200">
              <a:buFont typeface="+mj-lt"/>
              <a:buAutoNum type="arabicParenR"/>
            </a:pPr>
            <a:r>
              <a:rPr lang="en-US" dirty="0"/>
              <a:t>Click in the box next to “Single Column” and the name of the series of our interest appears in the list box on the left.</a:t>
            </a:r>
          </a:p>
          <a:p>
            <a:pPr marL="1234440" lvl="2" indent="-457200">
              <a:buFont typeface="+mj-lt"/>
              <a:buAutoNum type="arabicParenR"/>
            </a:pPr>
            <a:r>
              <a:rPr lang="en-US" dirty="0"/>
              <a:t>Select “HtBk” as the “Single Column.”</a:t>
            </a:r>
          </a:p>
          <a:p>
            <a:pPr marL="1234440" lvl="2" indent="-457200">
              <a:buFont typeface="+mj-lt"/>
              <a:buAutoNum type="arabicParenR"/>
            </a:pPr>
            <a:r>
              <a:rPr lang="en-US" dirty="0"/>
              <a:t>Click “OK.”</a:t>
            </a:r>
          </a:p>
          <a:p>
            <a:pPr marL="1234440" lvl="2" indent="-457200">
              <a:buFont typeface="+mj-lt"/>
              <a:buAutoNum type="arabicParenR"/>
            </a:pPr>
            <a:r>
              <a:rPr lang="en-US" dirty="0"/>
              <a:t>Multiple windows appear displaying the distribution fitting results.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24807369"/>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541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406650" y="1125254"/>
            <a:ext cx="6565900" cy="5487312"/>
          </a:xfrm>
          <a:prstGeom prst="rect">
            <a:avLst/>
          </a:prstGeom>
        </p:spPr>
      </p:pic>
    </p:spTree>
    <p:custDataLst>
      <p:tags r:id="rId1"/>
    </p:custDataLst>
    <p:extLst>
      <p:ext uri="{BB962C8B-B14F-4D97-AF65-F5344CB8AC3E}">
        <p14:creationId xmlns:p14="http://schemas.microsoft.com/office/powerpoint/2010/main" val="385743475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542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209800" y="1142027"/>
            <a:ext cx="7478745" cy="5411173"/>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88470644"/>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4" name="Content Placeholder 3"/>
          <p:cNvSpPr>
            <a:spLocks noGrp="1"/>
          </p:cNvSpPr>
          <p:nvPr>
            <p:ph idx="1"/>
          </p:nvPr>
        </p:nvSpPr>
        <p:spPr>
          <a:xfrm>
            <a:off x="609600" y="1143000"/>
            <a:ext cx="3810001" cy="5486400"/>
          </a:xfrm>
        </p:spPr>
        <p:txBody>
          <a:bodyPr/>
          <a:lstStyle/>
          <a:p>
            <a:r>
              <a:rPr lang="en-US" dirty="0"/>
              <a:t>The distribution fitting report is displayed in the session window. </a:t>
            </a:r>
          </a:p>
          <a:p>
            <a:endParaRPr lang="en-US" dirty="0"/>
          </a:p>
          <a:p>
            <a:r>
              <a:rPr lang="en-US" dirty="0"/>
              <a:t>When the p-value of goodness-of-fit test is higher than the alpha level (0.05), the specific distribution fits the data well.</a:t>
            </a:r>
          </a:p>
          <a:p>
            <a:pPr marL="114300" indent="0">
              <a:buNone/>
            </a:pPr>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543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dirty="0"/>
              <a:t>Lean Six Sigma Training - MTB</a:t>
            </a:r>
          </a:p>
        </p:txBody>
      </p:sp>
      <p:pic>
        <p:nvPicPr>
          <p:cNvPr id="3" name="Picture 2"/>
          <p:cNvPicPr>
            <a:picLocks noChangeAspect="1"/>
          </p:cNvPicPr>
          <p:nvPr/>
        </p:nvPicPr>
        <p:blipFill>
          <a:blip r:embed="rId4"/>
          <a:stretch>
            <a:fillRect/>
          </a:stretch>
        </p:blipFill>
        <p:spPr>
          <a:xfrm>
            <a:off x="4572000" y="1143000"/>
            <a:ext cx="6381135" cy="4495800"/>
          </a:xfrm>
          <a:prstGeom prst="rect">
            <a:avLst/>
          </a:prstGeom>
        </p:spPr>
      </p:pic>
    </p:spTree>
    <p:custDataLst>
      <p:tags r:id="rId1"/>
    </p:custDataLst>
    <p:extLst>
      <p:ext uri="{BB962C8B-B14F-4D97-AF65-F5344CB8AC3E}">
        <p14:creationId xmlns:p14="http://schemas.microsoft.com/office/powerpoint/2010/main" val="354031729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5943600" cy="5486400"/>
          </a:xfrm>
        </p:spPr>
        <p:txBody>
          <a:bodyPr>
            <a:normAutofit/>
          </a:bodyPr>
          <a:lstStyle/>
          <a:p>
            <a:r>
              <a:rPr lang="en-US" sz="2200" dirty="0"/>
              <a:t>To fit a specific distribution, in the window “Individual Distribution Identification”, click on the radio button “Specify.”</a:t>
            </a:r>
          </a:p>
          <a:p>
            <a:endParaRPr lang="en-US" sz="2200" dirty="0"/>
          </a:p>
          <a:p>
            <a:r>
              <a:rPr lang="en-US" sz="2200" dirty="0"/>
              <a:t>Uncheck the boxes of “Distribution 2,” “Distribution 3,” and “Distribution 4.”</a:t>
            </a:r>
          </a:p>
          <a:p>
            <a:endParaRPr lang="en-US" sz="2200" dirty="0"/>
          </a:p>
          <a:p>
            <a:r>
              <a:rPr lang="en-US" sz="2200" dirty="0"/>
              <a:t>In the dropdown menu next to “Distribution 1,” select the distribution of interest and click “OK”.</a:t>
            </a:r>
          </a:p>
          <a:p>
            <a:endParaRPr lang="en-US" sz="2200" dirty="0"/>
          </a:p>
          <a:p>
            <a:r>
              <a:rPr lang="en-US" sz="2200" dirty="0"/>
              <a:t>In this example, we select “Normal” (i.e., normal distribution).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544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6400801" y="1676400"/>
            <a:ext cx="4721390" cy="3945802"/>
          </a:xfrm>
          <a:prstGeom prst="rect">
            <a:avLst/>
          </a:prstGeom>
        </p:spPr>
      </p:pic>
    </p:spTree>
    <p:custDataLst>
      <p:tags r:id="rId1"/>
    </p:custDataLst>
    <p:extLst>
      <p:ext uri="{BB962C8B-B14F-4D97-AF65-F5344CB8AC3E}">
        <p14:creationId xmlns:p14="http://schemas.microsoft.com/office/powerpoint/2010/main" val="248281185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4953000" cy="5486400"/>
          </a:xfrm>
        </p:spPr>
        <p:txBody>
          <a:bodyPr/>
          <a:lstStyle/>
          <a:p>
            <a:r>
              <a:rPr lang="en-US" dirty="0"/>
              <a:t>The result of fitting the specified distribution (normal distribution in this case) is generated in a new window.</a:t>
            </a:r>
          </a:p>
          <a:p>
            <a:endParaRPr lang="en-US" dirty="0"/>
          </a:p>
          <a:p>
            <a:r>
              <a:rPr lang="en-US" dirty="0"/>
              <a:t>Since the p-value of the goodness-of-fit test is 0.275, higher than the alpha level (0.05), the variable HtBk is normally distributed.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562600" y="1219200"/>
            <a:ext cx="5439207" cy="3886200"/>
          </a:xfrm>
          <a:prstGeom prst="rect">
            <a:avLst/>
          </a:prstGeom>
        </p:spPr>
      </p:pic>
    </p:spTree>
    <p:custDataLst>
      <p:tags r:id="rId1"/>
    </p:custDataLst>
    <p:extLst>
      <p:ext uri="{BB962C8B-B14F-4D97-AF65-F5344CB8AC3E}">
        <p14:creationId xmlns:p14="http://schemas.microsoft.com/office/powerpoint/2010/main" val="618913828"/>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551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Tree>
    <p:custDataLst>
      <p:tags r:id="rId1"/>
    </p:custDataLst>
    <p:extLst>
      <p:ext uri="{BB962C8B-B14F-4D97-AF65-F5344CB8AC3E}">
        <p14:creationId xmlns:p14="http://schemas.microsoft.com/office/powerpoint/2010/main" val="257611040"/>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552</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38916"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38917"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461235508"/>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556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557</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Tree>
    <p:custDataLst>
      <p:tags r:id="rId1"/>
    </p:custDataLst>
    <p:extLst>
      <p:ext uri="{BB962C8B-B14F-4D97-AF65-F5344CB8AC3E}">
        <p14:creationId xmlns:p14="http://schemas.microsoft.com/office/powerpoint/2010/main" val="3082262282"/>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40"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39941"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4602706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573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65"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66"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40967"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236124126"/>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88"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41989"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600770270"/>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575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43013"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a:extLst/>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43014"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43015"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10108178"/>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44036"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37"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57935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Tree>
    <p:custDataLst>
      <p:tags r:id="rId1"/>
    </p:custDataLst>
    <p:extLst>
      <p:ext uri="{BB962C8B-B14F-4D97-AF65-F5344CB8AC3E}">
        <p14:creationId xmlns:p14="http://schemas.microsoft.com/office/powerpoint/2010/main" val="4241564944"/>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sp>
        <p:nvSpPr>
          <p:cNvPr id="10" name="Slide Number Placeholder 9"/>
          <p:cNvSpPr>
            <a:spLocks noGrp="1"/>
          </p:cNvSpPr>
          <p:nvPr>
            <p:ph type="sldNum" sz="quarter" idx="4"/>
          </p:nvPr>
        </p:nvSpPr>
        <p:spPr/>
        <p:txBody>
          <a:bodyPr/>
          <a:lstStyle/>
          <a:p>
            <a:fld id="{28B83BC3-069B-46AF-A4E6-C99928E1A4FA}" type="slidenum">
              <a:rPr lang="en-US" smtClean="0"/>
              <a:pPr/>
              <a:t>584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Tree>
    <p:custDataLst>
      <p:tags r:id="rId1"/>
    </p:custDataLst>
    <p:extLst>
      <p:ext uri="{BB962C8B-B14F-4D97-AF65-F5344CB8AC3E}">
        <p14:creationId xmlns:p14="http://schemas.microsoft.com/office/powerpoint/2010/main" val="370643104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585</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589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590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591</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66"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67"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68"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69"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45070"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45071"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72"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73"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19693926"/>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592</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84"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85"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33315023"/>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593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09"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47110"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47111"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597</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48136"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a:extLst/>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48137"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48138"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48139"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48140"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48141"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a:extLst/>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Tree>
    <p:custDataLst>
      <p:tags r:id="rId1"/>
    </p:custDataLst>
    <p:extLst>
      <p:ext uri="{BB962C8B-B14F-4D97-AF65-F5344CB8AC3E}">
        <p14:creationId xmlns:p14="http://schemas.microsoft.com/office/powerpoint/2010/main" val="20876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6" name="Slide Number Placeholder 5"/>
          <p:cNvSpPr>
            <a:spLocks noGrp="1"/>
          </p:cNvSpPr>
          <p:nvPr>
            <p:ph type="sldNum" sz="quarter" idx="4"/>
          </p:nvPr>
        </p:nvSpPr>
        <p:spPr/>
        <p:txBody>
          <a:bodyPr/>
          <a:lstStyle/>
          <a:p>
            <a:fld id="{28B83BC3-069B-46AF-A4E6-C99928E1A4FA}" type="slidenum">
              <a:rPr lang="en-US" smtClean="0"/>
              <a:pPr/>
              <a:t>60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600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Tree>
    <p:custDataLst>
      <p:tags r:id="rId1"/>
    </p:custDataLst>
    <p:extLst>
      <p:ext uri="{BB962C8B-B14F-4D97-AF65-F5344CB8AC3E}">
        <p14:creationId xmlns:p14="http://schemas.microsoft.com/office/powerpoint/2010/main" val="1221057160"/>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601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602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603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604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609</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4254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7" name="Slide Number Placeholder 6"/>
          <p:cNvSpPr>
            <a:spLocks noGrp="1"/>
          </p:cNvSpPr>
          <p:nvPr>
            <p:ph type="sldNum" sz="quarter" idx="4"/>
          </p:nvPr>
        </p:nvSpPr>
        <p:spPr/>
        <p:txBody>
          <a:bodyPr/>
          <a:lstStyle/>
          <a:p>
            <a:fld id="{28B83BC3-069B-46AF-A4E6-C99928E1A4FA}" type="slidenum">
              <a:rPr lang="en-US" smtClean="0"/>
              <a:pPr/>
              <a:t>61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21" name="Slide Number Placeholder 20"/>
          <p:cNvSpPr>
            <a:spLocks noGrp="1"/>
          </p:cNvSpPr>
          <p:nvPr>
            <p:ph type="sldNum" sz="quarter" idx="4"/>
          </p:nvPr>
        </p:nvSpPr>
        <p:spPr/>
        <p:txBody>
          <a:bodyPr/>
          <a:lstStyle/>
          <a:p>
            <a:fld id="{28B83BC3-069B-46AF-A4E6-C99928E1A4FA}" type="slidenum">
              <a:rPr lang="en-US" smtClean="0"/>
              <a:pPr/>
              <a:t>610</a:t>
            </a:fld>
            <a:endParaRPr lang="en-US" dirty="0"/>
          </a:p>
        </p:txBody>
      </p:sp>
      <p:sp>
        <p:nvSpPr>
          <p:cNvPr id="20" name="Footer Placeholder 19"/>
          <p:cNvSpPr>
            <a:spLocks noGrp="1"/>
          </p:cNvSpPr>
          <p:nvPr>
            <p:ph type="ftr" sz="quarter" idx="3"/>
          </p:nvPr>
        </p:nvSpPr>
        <p:spPr/>
        <p:txBody>
          <a:bodyPr/>
          <a:lstStyle/>
          <a:p>
            <a:r>
              <a:rPr lang="en-US"/>
              <a:t>© Lean Sigma Corporation</a:t>
            </a:r>
            <a:endParaRPr lang="en-US" dirty="0"/>
          </a:p>
        </p:txBody>
      </p:sp>
      <p:sp>
        <p:nvSpPr>
          <p:cNvPr id="19" name="Date Placeholder 18"/>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043129720"/>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612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Tree>
    <p:custDataLst>
      <p:tags r:id="rId1"/>
    </p:custDataLst>
    <p:extLst>
      <p:ext uri="{BB962C8B-B14F-4D97-AF65-F5344CB8AC3E}">
        <p14:creationId xmlns:p14="http://schemas.microsoft.com/office/powerpoint/2010/main" val="312186394"/>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613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618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6" name="Slide Number Placeholder 5"/>
          <p:cNvSpPr>
            <a:spLocks noGrp="1"/>
          </p:cNvSpPr>
          <p:nvPr>
            <p:ph type="sldNum" sz="quarter" idx="4"/>
          </p:nvPr>
        </p:nvSpPr>
        <p:spPr/>
        <p:txBody>
          <a:bodyPr/>
          <a:lstStyle/>
          <a:p>
            <a:fld id="{28B83BC3-069B-46AF-A4E6-C99928E1A4FA}" type="slidenum">
              <a:rPr lang="en-US" smtClean="0"/>
              <a:pPr/>
              <a:t>62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0319463"/>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622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623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3600544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624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628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63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630</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631</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Tree>
    <p:custDataLst>
      <p:tags r:id="rId1"/>
    </p:custDataLst>
    <p:extLst>
      <p:ext uri="{BB962C8B-B14F-4D97-AF65-F5344CB8AC3E}">
        <p14:creationId xmlns:p14="http://schemas.microsoft.com/office/powerpoint/2010/main" val="1502792525"/>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632</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633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634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635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636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One &amp; Two Sample T-Tests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638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64</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MTB</a:t>
            </a:r>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643</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57"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58"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59"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87390867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Tree>
    <p:custDataLst>
      <p:tags r:id="rId1"/>
    </p:custDataLst>
    <p:extLst>
      <p:ext uri="{BB962C8B-B14F-4D97-AF65-F5344CB8AC3E}">
        <p14:creationId xmlns:p14="http://schemas.microsoft.com/office/powerpoint/2010/main" val="895468850"/>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Tree>
    <p:custDataLst>
      <p:tags r:id="rId1"/>
    </p:custDataLst>
    <p:extLst>
      <p:ext uri="{BB962C8B-B14F-4D97-AF65-F5344CB8AC3E}">
        <p14:creationId xmlns:p14="http://schemas.microsoft.com/office/powerpoint/2010/main" val="353220013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Tree>
    <p:custDataLst>
      <p:tags r:id="rId1"/>
    </p:custDataLst>
    <p:extLst>
      <p:ext uri="{BB962C8B-B14F-4D97-AF65-F5344CB8AC3E}">
        <p14:creationId xmlns:p14="http://schemas.microsoft.com/office/powerpoint/2010/main" val="484165642"/>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651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dirty="0"/>
              <a:t>Lean Six Sigma Training - MTB</a:t>
            </a:r>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68022505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655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50180"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50181"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9893206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657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3"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52228"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52229"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06677860"/>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659</a:t>
            </a:fld>
            <a:endParaRPr lang="en-US" dirty="0"/>
          </a:p>
        </p:txBody>
      </p:sp>
      <p:sp>
        <p:nvSpPr>
          <p:cNvPr id="16" name="Footer Placeholder 15"/>
          <p:cNvSpPr>
            <a:spLocks noGrp="1"/>
          </p:cNvSpPr>
          <p:nvPr>
            <p:ph type="ftr" sz="quarter" idx="3"/>
          </p:nvPr>
        </p:nvSpPr>
        <p:spPr/>
        <p:txBody>
          <a:bodyPr/>
          <a:lstStyle/>
          <a:p>
            <a:r>
              <a:rPr lang="en-US" dirty="0"/>
              <a:t>© Lean Sigma Corporation</a:t>
            </a:r>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54"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53255"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325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5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sp>
        <p:nvSpPr>
          <p:cNvPr id="19" name="Slide Number Placeholder 18"/>
          <p:cNvSpPr>
            <a:spLocks noGrp="1"/>
          </p:cNvSpPr>
          <p:nvPr>
            <p:ph type="sldNum" sz="quarter" idx="4"/>
          </p:nvPr>
        </p:nvSpPr>
        <p:spPr/>
        <p:txBody>
          <a:bodyPr/>
          <a:lstStyle/>
          <a:p>
            <a:fld id="{28B83BC3-069B-46AF-A4E6-C99928E1A4FA}" type="slidenum">
              <a:rPr lang="en-US" smtClean="0"/>
              <a:pPr/>
              <a:t>660</a:t>
            </a:fld>
            <a:endParaRPr lang="en-US" dirty="0"/>
          </a:p>
        </p:txBody>
      </p:sp>
      <p:sp>
        <p:nvSpPr>
          <p:cNvPr id="18" name="Footer Placeholder 17"/>
          <p:cNvSpPr>
            <a:spLocks noGrp="1"/>
          </p:cNvSpPr>
          <p:nvPr>
            <p:ph type="ftr" sz="quarter" idx="3"/>
          </p:nvPr>
        </p:nvSpPr>
        <p:spPr/>
        <p:txBody>
          <a:bodyPr/>
          <a:lstStyle/>
          <a:p>
            <a:r>
              <a:rPr lang="en-US"/>
              <a:t>© Lean Sigma Corporation</a:t>
            </a:r>
            <a:endParaRPr lang="en-US" dirty="0"/>
          </a:p>
        </p:txBody>
      </p:sp>
      <p:sp>
        <p:nvSpPr>
          <p:cNvPr id="17" name="Date Placeholder 16"/>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78"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79"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8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8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661</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300"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301"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0643257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Tree>
    <p:custDataLst>
      <p:tags r:id="rId1"/>
    </p:custDataLst>
    <p:extLst>
      <p:ext uri="{BB962C8B-B14F-4D97-AF65-F5344CB8AC3E}">
        <p14:creationId xmlns:p14="http://schemas.microsoft.com/office/powerpoint/2010/main" val="241743421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666</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dirty="0"/>
              <a:t>Lean Six Sigma Training - MTB</a:t>
            </a:r>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Tree>
    <p:custDataLst>
      <p:tags r:id="rId1"/>
    </p:custDataLst>
    <p:extLst>
      <p:ext uri="{BB962C8B-B14F-4D97-AF65-F5344CB8AC3E}">
        <p14:creationId xmlns:p14="http://schemas.microsoft.com/office/powerpoint/2010/main" val="3694718482"/>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56324"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56325"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993641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669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011801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671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673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Tree>
    <p:custDataLst>
      <p:tags r:id="rId1"/>
    </p:custDataLst>
    <p:extLst>
      <p:ext uri="{BB962C8B-B14F-4D97-AF65-F5344CB8AC3E}">
        <p14:creationId xmlns:p14="http://schemas.microsoft.com/office/powerpoint/2010/main" val="1499629863"/>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9" name="Slide Number Placeholder 8"/>
          <p:cNvSpPr>
            <a:spLocks noGrp="1"/>
          </p:cNvSpPr>
          <p:nvPr>
            <p:ph type="sldNum" sz="quarter" idx="4"/>
          </p:nvPr>
        </p:nvSpPr>
        <p:spPr/>
        <p:txBody>
          <a:bodyPr/>
          <a:lstStyle/>
          <a:p>
            <a:fld id="{28B83BC3-069B-46AF-A4E6-C99928E1A4FA}" type="slidenum">
              <a:rPr lang="en-US" smtClean="0"/>
              <a:pPr/>
              <a:t>674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Tree>
    <p:custDataLst>
      <p:tags r:id="rId1"/>
    </p:custDataLst>
    <p:extLst>
      <p:ext uri="{BB962C8B-B14F-4D97-AF65-F5344CB8AC3E}">
        <p14:creationId xmlns:p14="http://schemas.microsoft.com/office/powerpoint/2010/main" val="3915828043"/>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679</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Tree>
    <p:custDataLst>
      <p:tags r:id="rId1"/>
    </p:custDataLst>
    <p:extLst>
      <p:ext uri="{BB962C8B-B14F-4D97-AF65-F5344CB8AC3E}">
        <p14:creationId xmlns:p14="http://schemas.microsoft.com/office/powerpoint/2010/main" val="1295287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680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Tree>
    <p:custDataLst>
      <p:tags r:id="rId1"/>
    </p:custDataLst>
    <p:extLst>
      <p:ext uri="{BB962C8B-B14F-4D97-AF65-F5344CB8AC3E}">
        <p14:creationId xmlns:p14="http://schemas.microsoft.com/office/powerpoint/2010/main" val="427834043"/>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682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3043086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57349"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57350"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57351"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884328448"/>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686</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74"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75"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58376"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58377"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50958443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59400"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59401"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59402"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59403"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59404"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59405"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895374508"/>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Tree>
    <p:custDataLst>
      <p:tags r:id="rId1"/>
    </p:custDataLst>
    <p:extLst>
      <p:ext uri="{BB962C8B-B14F-4D97-AF65-F5344CB8AC3E}">
        <p14:creationId xmlns:p14="http://schemas.microsoft.com/office/powerpoint/2010/main" val="3427013384"/>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Tree>
    <p:custDataLst>
      <p:tags r:id="rId1"/>
    </p:custDataLst>
    <p:extLst>
      <p:ext uri="{BB962C8B-B14F-4D97-AF65-F5344CB8AC3E}">
        <p14:creationId xmlns:p14="http://schemas.microsoft.com/office/powerpoint/2010/main" val="1128317599"/>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693</a:t>
            </a:fld>
            <a:endParaRPr lang="en-US" dirty="0"/>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sp>
        <p:nvSpPr>
          <p:cNvPr id="15" name="Footer Placeholder 1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694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Tree>
    <p:custDataLst>
      <p:tags r:id="rId1"/>
    </p:custDataLst>
    <p:extLst>
      <p:ext uri="{BB962C8B-B14F-4D97-AF65-F5344CB8AC3E}">
        <p14:creationId xmlns:p14="http://schemas.microsoft.com/office/powerpoint/2010/main" val="270873520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695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60419"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607992137"/>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8" name="Slide Number Placeholder 7"/>
          <p:cNvSpPr>
            <a:spLocks noGrp="1"/>
          </p:cNvSpPr>
          <p:nvPr>
            <p:ph type="sldNum" sz="quarter" idx="4"/>
          </p:nvPr>
        </p:nvSpPr>
        <p:spPr/>
        <p:txBody>
          <a:bodyPr/>
          <a:lstStyle/>
          <a:p>
            <a:fld id="{28B83BC3-069B-46AF-A4E6-C99928E1A4FA}" type="slidenum">
              <a:rPr lang="en-US" smtClean="0"/>
              <a:pPr/>
              <a:t>700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48"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49"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61450"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61451"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61452"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61453"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76336106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701</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69"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70"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71"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2180742863"/>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702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63491"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736710478"/>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64515"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739748032"/>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Tree>
    <p:custDataLst>
      <p:tags r:id="rId1"/>
    </p:custDataLst>
    <p:extLst>
      <p:ext uri="{BB962C8B-B14F-4D97-AF65-F5344CB8AC3E}">
        <p14:creationId xmlns:p14="http://schemas.microsoft.com/office/powerpoint/2010/main" val="213962067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709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Tree>
    <p:custDataLst>
      <p:tags r:id="rId1"/>
    </p:custDataLst>
    <p:extLst>
      <p:ext uri="{BB962C8B-B14F-4D97-AF65-F5344CB8AC3E}">
        <p14:creationId xmlns:p14="http://schemas.microsoft.com/office/powerpoint/2010/main" val="3710204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711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65539"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311718144"/>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713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Tree>
    <p:custDataLst>
      <p:tags r:id="rId1"/>
    </p:custDataLst>
    <p:extLst>
      <p:ext uri="{BB962C8B-B14F-4D97-AF65-F5344CB8AC3E}">
        <p14:creationId xmlns:p14="http://schemas.microsoft.com/office/powerpoint/2010/main" val="2364958872"/>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716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447212573"/>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Tree>
    <p:custDataLst>
      <p:tags r:id="rId1"/>
    </p:custDataLst>
    <p:extLst>
      <p:ext uri="{BB962C8B-B14F-4D97-AF65-F5344CB8AC3E}">
        <p14:creationId xmlns:p14="http://schemas.microsoft.com/office/powerpoint/2010/main" val="1339588293"/>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719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723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724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rgbClr val="292929"/>
                </a:solidFill>
              </a:rPr>
              <a:t>3.5 Hypothesis Testing: Non-Normal Data</a:t>
            </a:r>
            <a:endParaRPr lang="en-US" sz="1600" u="sng" dirty="0">
              <a:solidFill>
                <a:srgbClr val="292929"/>
              </a:solidFill>
            </a:endParaRPr>
          </a:p>
          <a:p>
            <a:pPr marL="349250" lvl="1" indent="0">
              <a:buNone/>
            </a:pPr>
            <a:r>
              <a:rPr lang="en-US" sz="1600" dirty="0">
                <a:solidFill>
                  <a:srgbClr val="292929"/>
                </a:solidFill>
              </a:rPr>
              <a:t>3.5.1 Mann-Whitney</a:t>
            </a:r>
          </a:p>
          <a:p>
            <a:pPr marL="349250" lvl="1" indent="0">
              <a:buNone/>
            </a:pPr>
            <a:r>
              <a:rPr lang="en-US" sz="1600" dirty="0">
                <a:solidFill>
                  <a:srgbClr val="292929"/>
                </a:solidFill>
              </a:rPr>
              <a:t>3.5.2 </a:t>
            </a:r>
            <a:r>
              <a:rPr lang="en-US" sz="1600" dirty="0" err="1">
                <a:solidFill>
                  <a:srgbClr val="292929"/>
                </a:solidFill>
              </a:rPr>
              <a:t>Kruskal</a:t>
            </a:r>
            <a:r>
              <a:rPr lang="en-US" sz="1600" dirty="0">
                <a:solidFill>
                  <a:srgbClr val="292929"/>
                </a:solidFill>
              </a:rPr>
              <a:t>-Wallis</a:t>
            </a:r>
          </a:p>
          <a:p>
            <a:pPr marL="349250" lvl="1" indent="0">
              <a:buNone/>
            </a:pPr>
            <a:r>
              <a:rPr lang="en-US" sz="1600" dirty="0">
                <a:solidFill>
                  <a:srgbClr val="292929"/>
                </a:solidFill>
              </a:rPr>
              <a:t>3.5.3 Moods Median</a:t>
            </a:r>
          </a:p>
          <a:p>
            <a:pPr marL="349250" lvl="1" indent="0">
              <a:buNone/>
            </a:pPr>
            <a:r>
              <a:rPr lang="en-US" sz="1600" dirty="0">
                <a:solidFill>
                  <a:srgbClr val="292929"/>
                </a:solidFill>
              </a:rPr>
              <a:t>3.5.4 Friedman</a:t>
            </a:r>
          </a:p>
          <a:p>
            <a:pPr marL="349250" lvl="1" indent="0">
              <a:buNone/>
            </a:pPr>
            <a:r>
              <a:rPr lang="en-US" sz="1600" dirty="0">
                <a:solidFill>
                  <a:srgbClr val="292929"/>
                </a:solidFill>
              </a:rPr>
              <a:t>3.5.5 One Sample Sign</a:t>
            </a:r>
          </a:p>
          <a:p>
            <a:pPr marL="349250" lvl="1" indent="0">
              <a:buNone/>
            </a:pPr>
            <a:r>
              <a:rPr lang="en-US" sz="1600" dirty="0">
                <a:solidFill>
                  <a:srgbClr val="292929"/>
                </a:solidFill>
              </a:rPr>
              <a:t>3.5.6 One Sample Wilcoxon</a:t>
            </a:r>
          </a:p>
          <a:p>
            <a:pPr marL="349250" lvl="1" indent="0">
              <a:buNone/>
            </a:pPr>
            <a:r>
              <a:rPr lang="en-US" sz="1600" dirty="0">
                <a:solidFill>
                  <a:srgbClr val="292929"/>
                </a:solidFill>
              </a:rPr>
              <a:t>3.5.7 One and Two Sample Proportion</a:t>
            </a:r>
          </a:p>
          <a:p>
            <a:pPr marL="349250" lvl="1" indent="0">
              <a:buNone/>
            </a:pPr>
            <a:r>
              <a:rPr lang="en-US" sz="1600" dirty="0">
                <a:solidFill>
                  <a:srgbClr val="292929"/>
                </a:solidFill>
              </a:rPr>
              <a:t>3.5.8 Chi-Squared </a:t>
            </a:r>
            <a:r>
              <a:rPr lang="en-US" sz="1400" dirty="0">
                <a:solidFill>
                  <a:srgbClr val="292929"/>
                </a:solidFill>
              </a:rPr>
              <a:t>(Contingency Tables)</a:t>
            </a:r>
          </a:p>
          <a:p>
            <a:pPr marL="349250" lvl="1" indent="0">
              <a:buNone/>
            </a:pPr>
            <a:r>
              <a:rPr lang="en-US" sz="1600" dirty="0">
                <a:solidFill>
                  <a:srgbClr val="292929"/>
                </a:solidFill>
              </a:rPr>
              <a:t>3.5.9 Test of Equal Variances</a:t>
            </a:r>
          </a:p>
          <a:p>
            <a:pPr marL="114300" indent="0">
              <a:buNone/>
            </a:pPr>
            <a:endParaRPr lang="en-US" sz="1400" dirty="0">
              <a:solidFill>
                <a:srgbClr val="292929"/>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8" name="Slide Number Placeholder 7"/>
          <p:cNvSpPr>
            <a:spLocks noGrp="1"/>
          </p:cNvSpPr>
          <p:nvPr>
            <p:ph type="sldNum" sz="quarter" idx="4"/>
          </p:nvPr>
        </p:nvSpPr>
        <p:spPr/>
        <p:txBody>
          <a:bodyPr/>
          <a:lstStyle/>
          <a:p>
            <a:fld id="{28B83BC3-069B-46AF-A4E6-C99928E1A4FA}" type="slidenum">
              <a:rPr lang="en-US" smtClean="0"/>
              <a:pPr/>
              <a:t>726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730</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65"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66"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67"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732</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67590"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67591"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67592"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67593"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19657547"/>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735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736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Tree>
    <p:custDataLst>
      <p:tags r:id="rId1"/>
    </p:custDataLst>
    <p:extLst>
      <p:ext uri="{BB962C8B-B14F-4D97-AF65-F5344CB8AC3E}">
        <p14:creationId xmlns:p14="http://schemas.microsoft.com/office/powerpoint/2010/main" val="244049935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737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110038180"/>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738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28B83BC3-069B-46AF-A4E6-C99928E1A4FA}" type="slidenum">
              <a:rPr lang="en-US" smtClean="0"/>
              <a:pPr/>
              <a:t>74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742</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68613"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68614"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68615"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743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69636"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69637"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59033871"/>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744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53422331"/>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746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Tree>
    <p:custDataLst>
      <p:tags r:id="rId1"/>
    </p:custDataLst>
    <p:extLst>
      <p:ext uri="{BB962C8B-B14F-4D97-AF65-F5344CB8AC3E}">
        <p14:creationId xmlns:p14="http://schemas.microsoft.com/office/powerpoint/2010/main" val="499563724"/>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747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Tree>
    <p:custDataLst>
      <p:tags r:id="rId1"/>
    </p:custDataLst>
    <p:extLst>
      <p:ext uri="{BB962C8B-B14F-4D97-AF65-F5344CB8AC3E}">
        <p14:creationId xmlns:p14="http://schemas.microsoft.com/office/powerpoint/2010/main" val="238266199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748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sp>
        <p:nvSpPr>
          <p:cNvPr id="6" name="Slide Number Placeholder 5"/>
          <p:cNvSpPr>
            <a:spLocks noGrp="1"/>
          </p:cNvSpPr>
          <p:nvPr>
            <p:ph type="sldNum" sz="quarter" idx="4"/>
          </p:nvPr>
        </p:nvSpPr>
        <p:spPr/>
        <p:txBody>
          <a:bodyPr/>
          <a:lstStyle/>
          <a:p>
            <a:fld id="{28B83BC3-069B-46AF-A4E6-C99928E1A4FA}" type="slidenum">
              <a:rPr lang="en-US" smtClean="0"/>
              <a:pPr/>
              <a:t>75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752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70662"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70663"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70664"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70665"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124589610"/>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753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8563476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Tree>
    <p:custDataLst>
      <p:tags r:id="rId1"/>
    </p:custDataLst>
    <p:extLst>
      <p:ext uri="{BB962C8B-B14F-4D97-AF65-F5344CB8AC3E}">
        <p14:creationId xmlns:p14="http://schemas.microsoft.com/office/powerpoint/2010/main" val="3275676318"/>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756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Tree>
    <p:custDataLst>
      <p:tags r:id="rId1"/>
    </p:custDataLst>
    <p:extLst>
      <p:ext uri="{BB962C8B-B14F-4D97-AF65-F5344CB8AC3E}">
        <p14:creationId xmlns:p14="http://schemas.microsoft.com/office/powerpoint/2010/main" val="3395808237"/>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757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761</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85"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86"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87"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5776211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762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72707"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55368467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Tree>
    <p:custDataLst>
      <p:tags r:id="rId1"/>
    </p:custDataLst>
    <p:extLst>
      <p:ext uri="{BB962C8B-B14F-4D97-AF65-F5344CB8AC3E}">
        <p14:creationId xmlns:p14="http://schemas.microsoft.com/office/powerpoint/2010/main" val="1145206025"/>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767</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04345195"/>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768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6" name="Slide Number Placeholder 5"/>
          <p:cNvSpPr>
            <a:spLocks noGrp="1"/>
          </p:cNvSpPr>
          <p:nvPr>
            <p:ph type="sldNum" sz="quarter" idx="4"/>
          </p:nvPr>
        </p:nvSpPr>
        <p:spPr/>
        <p:txBody>
          <a:bodyPr/>
          <a:lstStyle/>
          <a:p>
            <a:fld id="{28B83BC3-069B-46AF-A4E6-C99928E1A4FA}" type="slidenum">
              <a:rPr lang="en-US" smtClean="0"/>
              <a:pPr/>
              <a:t>77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772</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1"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Tree>
    <p:custDataLst>
      <p:tags r:id="rId2"/>
    </p:custDataLst>
    <p:extLst>
      <p:ext uri="{BB962C8B-B14F-4D97-AF65-F5344CB8AC3E}">
        <p14:creationId xmlns:p14="http://schemas.microsoft.com/office/powerpoint/2010/main" val="1587792719"/>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98876012"/>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Tree>
    <p:custDataLst>
      <p:tags r:id="rId1"/>
    </p:custDataLst>
    <p:extLst>
      <p:ext uri="{BB962C8B-B14F-4D97-AF65-F5344CB8AC3E}">
        <p14:creationId xmlns:p14="http://schemas.microsoft.com/office/powerpoint/2010/main" val="918225350"/>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78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7016389"/>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Tree>
    <p:custDataLst>
      <p:tags r:id="rId1"/>
    </p:custDataLst>
    <p:extLst>
      <p:ext uri="{BB962C8B-B14F-4D97-AF65-F5344CB8AC3E}">
        <p14:creationId xmlns:p14="http://schemas.microsoft.com/office/powerpoint/2010/main" val="127834559"/>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785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Tree>
    <p:custDataLst>
      <p:tags r:id="rId1"/>
    </p:custDataLst>
    <p:extLst>
      <p:ext uri="{BB962C8B-B14F-4D97-AF65-F5344CB8AC3E}">
        <p14:creationId xmlns:p14="http://schemas.microsoft.com/office/powerpoint/2010/main" val="3308966498"/>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3.5.7 One &amp; Two Sample Proportion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786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789</a:t>
            </a:fld>
            <a:endParaRPr lang="en-US" dirty="0"/>
          </a:p>
        </p:txBody>
      </p:sp>
      <p:sp>
        <p:nvSpPr>
          <p:cNvPr id="17" name="Footer Placeholder 16"/>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74758"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59"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60"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61"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7" name="Slide Number Placeholder 6"/>
          <p:cNvSpPr>
            <a:spLocks noGrp="1"/>
          </p:cNvSpPr>
          <p:nvPr>
            <p:ph type="sldNum" sz="quarter" idx="4"/>
          </p:nvPr>
        </p:nvSpPr>
        <p:spPr/>
        <p:txBody>
          <a:bodyPr/>
          <a:lstStyle/>
          <a:p>
            <a:fld id="{28B83BC3-069B-46AF-A4E6-C99928E1A4FA}" type="slidenum">
              <a:rPr lang="en-US" smtClean="0"/>
              <a:pPr/>
              <a:t>79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793</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Tree>
    <p:custDataLst>
      <p:tags r:id="rId1"/>
    </p:custDataLst>
    <p:extLst>
      <p:ext uri="{BB962C8B-B14F-4D97-AF65-F5344CB8AC3E}">
        <p14:creationId xmlns:p14="http://schemas.microsoft.com/office/powerpoint/2010/main" val="777894382"/>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22" name="Slide Number Placeholder 21"/>
          <p:cNvSpPr>
            <a:spLocks noGrp="1"/>
          </p:cNvSpPr>
          <p:nvPr>
            <p:ph type="sldNum" sz="quarter" idx="4"/>
          </p:nvPr>
        </p:nvSpPr>
        <p:spPr/>
        <p:txBody>
          <a:bodyPr/>
          <a:lstStyle/>
          <a:p>
            <a:fld id="{28B83BC3-069B-46AF-A4E6-C99928E1A4FA}" type="slidenum">
              <a:rPr lang="en-US" smtClean="0"/>
              <a:pPr/>
              <a:t>796</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75786"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787"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788"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789"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90"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91"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92"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93"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007925"/>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Tree>
    <p:custDataLst>
      <p:tags r:id="rId1"/>
    </p:custDataLst>
    <p:extLst>
      <p:ext uri="{BB962C8B-B14F-4D97-AF65-F5344CB8AC3E}">
        <p14:creationId xmlns:p14="http://schemas.microsoft.com/office/powerpoint/2010/main" val="25712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6" name="Slide Number Placeholder 5"/>
          <p:cNvSpPr>
            <a:spLocks noGrp="1"/>
          </p:cNvSpPr>
          <p:nvPr>
            <p:ph type="sldNum" sz="quarter" idx="4"/>
          </p:nvPr>
        </p:nvSpPr>
        <p:spPr/>
        <p:txBody>
          <a:bodyPr/>
          <a:lstStyle/>
          <a:p>
            <a:fld id="{28B83BC3-069B-46AF-A4E6-C99928E1A4FA}" type="slidenum">
              <a:rPr lang="en-US" smtClean="0"/>
              <a:pPr/>
              <a:t>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800</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Tree>
    <p:custDataLst>
      <p:tags r:id="rId1"/>
    </p:custDataLst>
    <p:extLst>
      <p:ext uri="{BB962C8B-B14F-4D97-AF65-F5344CB8AC3E}">
        <p14:creationId xmlns:p14="http://schemas.microsoft.com/office/powerpoint/2010/main" val="4174742139"/>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801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805</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05"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06"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76807"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1040820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809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Tree>
    <p:custDataLst>
      <p:tags r:id="rId1"/>
    </p:custDataLst>
    <p:extLst>
      <p:ext uri="{BB962C8B-B14F-4D97-AF65-F5344CB8AC3E}">
        <p14:creationId xmlns:p14="http://schemas.microsoft.com/office/powerpoint/2010/main" val="2556668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813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120353699"/>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814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77827"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61856993"/>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816</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1"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817</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77"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78"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79"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818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80900"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80901"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848095708"/>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81924"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81925"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761923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820</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51"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82952"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82953"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54"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82955"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Tree>
    <p:custDataLst>
      <p:tags r:id="rId2"/>
    </p:custDataLst>
    <p:extLst>
      <p:ext uri="{BB962C8B-B14F-4D97-AF65-F5344CB8AC3E}">
        <p14:creationId xmlns:p14="http://schemas.microsoft.com/office/powerpoint/2010/main" val="2600007580"/>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821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83972"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83973"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15718877"/>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822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Tree>
    <p:custDataLst>
      <p:tags r:id="rId1"/>
    </p:custDataLst>
    <p:extLst>
      <p:ext uri="{BB962C8B-B14F-4D97-AF65-F5344CB8AC3E}">
        <p14:creationId xmlns:p14="http://schemas.microsoft.com/office/powerpoint/2010/main" val="984677194"/>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824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Tree>
    <p:custDataLst>
      <p:tags r:id="rId1"/>
    </p:custDataLst>
    <p:extLst>
      <p:ext uri="{BB962C8B-B14F-4D97-AF65-F5344CB8AC3E}">
        <p14:creationId xmlns:p14="http://schemas.microsoft.com/office/powerpoint/2010/main" val="1398046825"/>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827</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Tree>
    <p:custDataLst>
      <p:tags r:id="rId1"/>
    </p:custDataLst>
    <p:extLst>
      <p:ext uri="{BB962C8B-B14F-4D97-AF65-F5344CB8AC3E}">
        <p14:creationId xmlns:p14="http://schemas.microsoft.com/office/powerpoint/2010/main" val="2992442711"/>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829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830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r>
              <a:rPr lang="en-US" sz="1600" dirty="0">
                <a:solidFill>
                  <a:schemeClr val="bg2">
                    <a:lumMod val="50000"/>
                  </a:schemeClr>
                </a:solidFill>
              </a:rPr>
              <a:t>   4.2.6 Stepwise Regression</a:t>
            </a:r>
          </a:p>
          <a:p>
            <a:pPr marL="114300" indent="0">
              <a:buNone/>
            </a:pPr>
            <a:r>
              <a:rPr lang="en-US" sz="1600" dirty="0">
                <a:solidFill>
                  <a:schemeClr val="bg2">
                    <a:lumMod val="50000"/>
                  </a:schemeClr>
                </a:solidFill>
              </a:rPr>
              <a:t>   4.2.7 Logistic Regression</a:t>
            </a: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832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833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80843178"/>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2975576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842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84995"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33630938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845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25530972"/>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846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847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64545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8" name="Slide Number Placeholder 7"/>
          <p:cNvSpPr>
            <a:spLocks noGrp="1"/>
          </p:cNvSpPr>
          <p:nvPr>
            <p:ph type="sldNum" sz="quarter" idx="4"/>
          </p:nvPr>
        </p:nvSpPr>
        <p:spPr/>
        <p:txBody>
          <a:bodyPr/>
          <a:lstStyle/>
          <a:p>
            <a:fld id="{28B83BC3-069B-46AF-A4E6-C99928E1A4FA}" type="slidenum">
              <a:rPr lang="en-US" smtClean="0"/>
              <a:pPr/>
              <a:t>850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852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9093697"/>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853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1429393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854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68059428"/>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855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4176033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856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80286895"/>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857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58945083"/>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9" name="Slide Number Placeholder 8"/>
          <p:cNvSpPr>
            <a:spLocks noGrp="1"/>
          </p:cNvSpPr>
          <p:nvPr>
            <p:ph type="sldNum" sz="quarter" idx="4"/>
          </p:nvPr>
        </p:nvSpPr>
        <p:spPr/>
        <p:txBody>
          <a:bodyPr/>
          <a:lstStyle/>
          <a:p>
            <a:fld id="{28B83BC3-069B-46AF-A4E6-C99928E1A4FA}" type="slidenum">
              <a:rPr lang="en-US" smtClean="0"/>
              <a:pPr/>
              <a:t>858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859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86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860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864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20"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21"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Tree>
    <p:custDataLst>
      <p:tags r:id="rId2"/>
    </p:custDataLst>
    <p:extLst>
      <p:ext uri="{BB962C8B-B14F-4D97-AF65-F5344CB8AC3E}">
        <p14:creationId xmlns:p14="http://schemas.microsoft.com/office/powerpoint/2010/main" val="218772720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865</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46"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47"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48"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49"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2243471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866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88069"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88070"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88071"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92227526"/>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868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89091"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28077760"/>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869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90115"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953449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87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Tree>
    <p:custDataLst>
      <p:tags r:id="rId1"/>
    </p:custDataLst>
    <p:extLst>
      <p:ext uri="{BB962C8B-B14F-4D97-AF65-F5344CB8AC3E}">
        <p14:creationId xmlns:p14="http://schemas.microsoft.com/office/powerpoint/2010/main" val="4214816915"/>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876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Tree>
    <p:custDataLst>
      <p:tags r:id="rId1"/>
    </p:custDataLst>
    <p:extLst>
      <p:ext uri="{BB962C8B-B14F-4D97-AF65-F5344CB8AC3E}">
        <p14:creationId xmlns:p14="http://schemas.microsoft.com/office/powerpoint/2010/main" val="1221516004"/>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877</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878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3757476778"/>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879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Tree>
    <p:custDataLst>
      <p:tags r:id="rId1"/>
    </p:custDataLst>
    <p:extLst>
      <p:ext uri="{BB962C8B-B14F-4D97-AF65-F5344CB8AC3E}">
        <p14:creationId xmlns:p14="http://schemas.microsoft.com/office/powerpoint/2010/main" val="2551603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sp>
        <p:nvSpPr>
          <p:cNvPr id="7" name="Slide Number Placeholder 6"/>
          <p:cNvSpPr>
            <a:spLocks noGrp="1"/>
          </p:cNvSpPr>
          <p:nvPr>
            <p:ph type="sldNum" sz="quarter" idx="4"/>
          </p:nvPr>
        </p:nvSpPr>
        <p:spPr/>
        <p:txBody>
          <a:bodyPr/>
          <a:lstStyle/>
          <a:p>
            <a:fld id="{28B83BC3-069B-46AF-A4E6-C99928E1A4FA}" type="slidenum">
              <a:rPr lang="en-US" smtClean="0"/>
              <a:pPr/>
              <a:t>88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880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881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575492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883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Tree>
    <p:custDataLst>
      <p:tags r:id="rId1"/>
    </p:custDataLst>
    <p:extLst>
      <p:ext uri="{BB962C8B-B14F-4D97-AF65-F5344CB8AC3E}">
        <p14:creationId xmlns:p14="http://schemas.microsoft.com/office/powerpoint/2010/main" val="754518914"/>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Tree>
    <p:custDataLst>
      <p:tags r:id="rId1"/>
    </p:custDataLst>
    <p:extLst>
      <p:ext uri="{BB962C8B-B14F-4D97-AF65-F5344CB8AC3E}">
        <p14:creationId xmlns:p14="http://schemas.microsoft.com/office/powerpoint/2010/main" val="115646439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Tree>
    <p:custDataLst>
      <p:tags r:id="rId1"/>
    </p:custDataLst>
    <p:extLst>
      <p:ext uri="{BB962C8B-B14F-4D97-AF65-F5344CB8AC3E}">
        <p14:creationId xmlns:p14="http://schemas.microsoft.com/office/powerpoint/2010/main" val="3545800442"/>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Tree>
    <p:custDataLst>
      <p:tags r:id="rId1"/>
    </p:custDataLst>
    <p:extLst>
      <p:ext uri="{BB962C8B-B14F-4D97-AF65-F5344CB8AC3E}">
        <p14:creationId xmlns:p14="http://schemas.microsoft.com/office/powerpoint/2010/main" val="1165686670"/>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Tree>
    <p:custDataLst>
      <p:tags r:id="rId1"/>
    </p:custDataLst>
    <p:extLst>
      <p:ext uri="{BB962C8B-B14F-4D97-AF65-F5344CB8AC3E}">
        <p14:creationId xmlns:p14="http://schemas.microsoft.com/office/powerpoint/2010/main" val="37832604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893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solidFill>
                <a:schemeClr val="bg2">
                  <a:lumMod val="50000"/>
                </a:schemeClr>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894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895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896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40"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91141"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556733600"/>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729944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367094829"/>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902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20101000"/>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20223142"/>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92163"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5454835"/>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91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910</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911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334449450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913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93189"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93190"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93191"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4345276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2023439965"/>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919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920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86546948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921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787337147"/>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923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5" name="Slide Number Placeholder 4"/>
          <p:cNvSpPr>
            <a:spLocks noGrp="1"/>
          </p:cNvSpPr>
          <p:nvPr>
            <p:ph type="sldNum" sz="quarter" idx="4"/>
          </p:nvPr>
        </p:nvSpPr>
        <p:spPr/>
        <p:txBody>
          <a:bodyPr/>
          <a:lstStyle/>
          <a:p>
            <a:fld id="{28B83BC3-069B-46AF-A4E6-C99928E1A4FA}" type="slidenum">
              <a:rPr lang="en-US" smtClean="0"/>
              <a:pPr/>
              <a:t>93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930</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932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152279"/>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Tree>
    <p:custDataLst>
      <p:tags r:id="rId1"/>
    </p:custDataLst>
    <p:extLst>
      <p:ext uri="{BB962C8B-B14F-4D97-AF65-F5344CB8AC3E}">
        <p14:creationId xmlns:p14="http://schemas.microsoft.com/office/powerpoint/2010/main" val="1741604630"/>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936</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Tree>
    <p:custDataLst>
      <p:tags r:id="rId1"/>
    </p:custDataLst>
    <p:extLst>
      <p:ext uri="{BB962C8B-B14F-4D97-AF65-F5344CB8AC3E}">
        <p14:creationId xmlns:p14="http://schemas.microsoft.com/office/powerpoint/2010/main" val="25244624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942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sp>
        <p:nvSpPr>
          <p:cNvPr id="18" name="Slide Number Placeholder 17"/>
          <p:cNvSpPr>
            <a:spLocks noGrp="1"/>
          </p:cNvSpPr>
          <p:nvPr>
            <p:ph type="sldNum" sz="quarter" idx="4"/>
          </p:nvPr>
        </p:nvSpPr>
        <p:spPr/>
        <p:txBody>
          <a:bodyPr/>
          <a:lstStyle/>
          <a:p>
            <a:fld id="{28B83BC3-069B-46AF-A4E6-C99928E1A4FA}" type="slidenum">
              <a:rPr lang="en-US" smtClean="0"/>
              <a:pPr/>
              <a:t>944</a:t>
            </a:fld>
            <a:endParaRPr lang="en-US" dirty="0"/>
          </a:p>
        </p:txBody>
      </p:sp>
      <p:sp>
        <p:nvSpPr>
          <p:cNvPr id="17" name="Footer Placeholder 16"/>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14"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15"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16"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17"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Tree>
    <p:custDataLst>
      <p:tags r:id="rId2"/>
    </p:custDataLst>
    <p:extLst>
      <p:ext uri="{BB962C8B-B14F-4D97-AF65-F5344CB8AC3E}">
        <p14:creationId xmlns:p14="http://schemas.microsoft.com/office/powerpoint/2010/main" val="271436597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947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Tree>
    <p:custDataLst>
      <p:tags r:id="rId1"/>
    </p:custDataLst>
    <p:extLst>
      <p:ext uri="{BB962C8B-B14F-4D97-AF65-F5344CB8AC3E}">
        <p14:creationId xmlns:p14="http://schemas.microsoft.com/office/powerpoint/2010/main" val="4380679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Tree>
    <p:custDataLst>
      <p:tags r:id="rId1"/>
    </p:custDataLst>
    <p:extLst>
      <p:ext uri="{BB962C8B-B14F-4D97-AF65-F5344CB8AC3E}">
        <p14:creationId xmlns:p14="http://schemas.microsoft.com/office/powerpoint/2010/main" val="332545758"/>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5" name="Slide Number Placeholder 4"/>
          <p:cNvSpPr>
            <a:spLocks noGrp="1"/>
          </p:cNvSpPr>
          <p:nvPr>
            <p:ph type="sldNum" sz="quarter" idx="4"/>
          </p:nvPr>
        </p:nvSpPr>
        <p:spPr/>
        <p:txBody>
          <a:bodyPr/>
          <a:lstStyle/>
          <a:p>
            <a:fld id="{28B83BC3-069B-46AF-A4E6-C99928E1A4FA}" type="slidenum">
              <a:rPr lang="en-US" smtClean="0"/>
              <a:pPr/>
              <a:t>95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Tree>
    <p:custDataLst>
      <p:tags r:id="rId1"/>
    </p:custDataLst>
    <p:extLst>
      <p:ext uri="{BB962C8B-B14F-4D97-AF65-F5344CB8AC3E}">
        <p14:creationId xmlns:p14="http://schemas.microsoft.com/office/powerpoint/2010/main" val="1706922278"/>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953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Tree>
    <p:custDataLst>
      <p:tags r:id="rId1"/>
    </p:custDataLst>
    <p:extLst>
      <p:ext uri="{BB962C8B-B14F-4D97-AF65-F5344CB8AC3E}">
        <p14:creationId xmlns:p14="http://schemas.microsoft.com/office/powerpoint/2010/main" val="727421050"/>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293032"/>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6342651"/>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14803268"/>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a:t>
            </a:r>
          </a:p>
        </p:txBody>
      </p:sp>
      <p:sp>
        <p:nvSpPr>
          <p:cNvPr id="3" name="Content Placeholder 2"/>
          <p:cNvSpPr>
            <a:spLocks noGrp="1"/>
          </p:cNvSpPr>
          <p:nvPr>
            <p:ph idx="1"/>
          </p:nvPr>
        </p:nvSpPr>
        <p:spPr/>
        <p:txBody>
          <a:bodyPr>
            <a:normAutofit/>
          </a:bodyPr>
          <a:lstStyle/>
          <a:p>
            <a:r>
              <a:rPr lang="en-US" i="1" dirty="0"/>
              <a:t>Case study: </a:t>
            </a:r>
            <a:r>
              <a:rPr lang="en-US" dirty="0"/>
              <a:t>We want to build a regression model to predict the oxygen uptake of a person who runs 1.5 miles. The potential predictors are:</a:t>
            </a:r>
          </a:p>
          <a:p>
            <a:pPr lvl="1"/>
            <a:r>
              <a:rPr lang="en-US" dirty="0"/>
              <a:t>Age</a:t>
            </a:r>
          </a:p>
          <a:p>
            <a:pPr lvl="1"/>
            <a:r>
              <a:rPr lang="en-US" dirty="0"/>
              <a:t>Weight</a:t>
            </a:r>
          </a:p>
          <a:p>
            <a:pPr lvl="1"/>
            <a:r>
              <a:rPr lang="en-US" dirty="0"/>
              <a:t>Runtime</a:t>
            </a:r>
          </a:p>
          <a:p>
            <a:pPr lvl="1"/>
            <a:r>
              <a:rPr lang="en-US" dirty="0"/>
              <a:t>Runpulse</a:t>
            </a:r>
          </a:p>
          <a:p>
            <a:pPr lvl="1"/>
            <a:r>
              <a:rPr lang="en-US" dirty="0"/>
              <a:t>RstPulse</a:t>
            </a:r>
          </a:p>
          <a:p>
            <a:pPr lvl="1"/>
            <a:r>
              <a:rPr lang="en-US" dirty="0"/>
              <a:t>MaxPulse.</a:t>
            </a:r>
          </a:p>
          <a:p>
            <a:pPr lvl="1"/>
            <a:endParaRPr lang="en-US" dirty="0"/>
          </a:p>
          <a:p>
            <a:r>
              <a:rPr lang="en-US" dirty="0"/>
              <a:t>Data File: “Stepwise Regression” tab in “Sample Data.xlsx”</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33186030"/>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Sample Data Glance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83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0" y="1676519"/>
            <a:ext cx="8077200" cy="441936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003372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Steps to run stepwise regression in Minitab </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Select “Oxy” as the Response and select all the other variables into the “Continuous Predictors” box.</a:t>
            </a:r>
          </a:p>
          <a:p>
            <a:pPr marL="1234440" lvl="2" indent="-457200">
              <a:buFont typeface="+mj-lt"/>
              <a:buAutoNum type="arabicParenR"/>
            </a:pPr>
            <a:r>
              <a:rPr lang="en-US" dirty="0"/>
              <a:t>Click the “Stepwise” button and a new window named “Regression: Stepwise” pops up.</a:t>
            </a:r>
          </a:p>
          <a:p>
            <a:pPr marL="1234440" lvl="2" indent="-457200">
              <a:buFont typeface="+mj-lt"/>
              <a:buAutoNum type="arabicParenR"/>
            </a:pPr>
            <a:r>
              <a:rPr lang="en-US" dirty="0"/>
              <a:t>Select the method of stepwise regression and enter the alphas to enter/remove. In this example, we use the “Forward selection” method and the alpha to enter is 0.25.</a:t>
            </a:r>
          </a:p>
          <a:p>
            <a:pPr marL="1234440" lvl="2" indent="-457200">
              <a:buFont typeface="+mj-lt"/>
              <a:buAutoNum type="arabicParenR"/>
            </a:pPr>
            <a:r>
              <a:rPr lang="en-US" dirty="0"/>
              <a:t>Select the option to “Include details for each step”</a:t>
            </a:r>
          </a:p>
          <a:p>
            <a:pPr marL="1234440" lvl="2" indent="-457200">
              <a:buFont typeface="+mj-lt"/>
              <a:buAutoNum type="arabicParenR"/>
            </a:pPr>
            <a:r>
              <a:rPr lang="en-US" dirty="0"/>
              <a:t>Click “OK” in the window “Regression: Stepwise.”</a:t>
            </a:r>
          </a:p>
          <a:p>
            <a:pPr marL="1234440" lvl="2" indent="-457200">
              <a:buFont typeface="+mj-lt"/>
              <a:buAutoNum type="arabicParenR"/>
            </a:pPr>
            <a:r>
              <a:rPr lang="en-US" dirty="0"/>
              <a:t>Click “OK” in the window “Stepwise Regression.”</a:t>
            </a:r>
          </a:p>
          <a:p>
            <a:pPr marL="1234440" lvl="2" indent="-457200">
              <a:buFont typeface="+mj-lt"/>
              <a:buAutoNum type="arabicParenR"/>
            </a:pPr>
            <a:r>
              <a:rPr lang="en-US" dirty="0"/>
              <a:t>The results appear in the session window.</a:t>
            </a:r>
          </a:p>
          <a:p>
            <a:pPr marL="571500" indent="-457200">
              <a:buFont typeface="+mj-lt"/>
              <a:buAutoNum type="arabicParenR"/>
            </a:pPr>
            <a:endParaRPr lang="en-US" dirty="0"/>
          </a:p>
          <a:p>
            <a:pPr marL="571500" indent="-457200">
              <a:buFont typeface="+mj-lt"/>
              <a:buAutoNum type="arabicParenR"/>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09866"/>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064697" y="1191757"/>
            <a:ext cx="4800600" cy="5310052"/>
          </a:xfrm>
          <a:prstGeom prst="rect">
            <a:avLst/>
          </a:prstGeom>
        </p:spPr>
      </p:pic>
      <p:sp>
        <p:nvSpPr>
          <p:cNvPr id="2" name="Title 1"/>
          <p:cNvSpPr>
            <a:spLocks noGrp="1"/>
          </p:cNvSpPr>
          <p:nvPr>
            <p:ph type="title"/>
          </p:nvPr>
        </p:nvSpPr>
        <p:spPr/>
        <p:txBody>
          <a:bodyPr/>
          <a:lstStyle/>
          <a:p>
            <a:r>
              <a:rPr lang="en-US" dirty="0"/>
              <a:t>How to Use Minitab to Run a Stepwise Regression </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961</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MTB</a:t>
            </a:r>
          </a:p>
        </p:txBody>
      </p:sp>
      <p:pic>
        <p:nvPicPr>
          <p:cNvPr id="3" name="Picture 2"/>
          <p:cNvPicPr>
            <a:picLocks noChangeAspect="1"/>
          </p:cNvPicPr>
          <p:nvPr/>
        </p:nvPicPr>
        <p:blipFill>
          <a:blip r:embed="rId5"/>
          <a:stretch>
            <a:fillRect/>
          </a:stretch>
        </p:blipFill>
        <p:spPr>
          <a:xfrm>
            <a:off x="451893" y="1676400"/>
            <a:ext cx="5524500" cy="4191000"/>
          </a:xfrm>
          <a:prstGeom prst="rect">
            <a:avLst/>
          </a:prstGeom>
        </p:spPr>
      </p:pic>
      <p:sp>
        <p:nvSpPr>
          <p:cNvPr id="20" name="Right Arrow 19"/>
          <p:cNvSpPr/>
          <p:nvPr/>
        </p:nvSpPr>
        <p:spPr>
          <a:xfrm>
            <a:off x="5848211" y="36943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00634033"/>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Step History:</a:t>
            </a:r>
          </a:p>
          <a:p>
            <a:pPr lvl="1"/>
            <a:r>
              <a:rPr lang="en-US" dirty="0"/>
              <a:t>Step-by-step records on how to come up with the final model. Each column indicates the model built in each step.</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962</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1" name="Picture 20"/>
          <p:cNvPicPr>
            <a:picLocks noChangeAspect="1"/>
          </p:cNvPicPr>
          <p:nvPr/>
        </p:nvPicPr>
        <p:blipFill>
          <a:blip r:embed="rId4"/>
          <a:stretch>
            <a:fillRect/>
          </a:stretch>
        </p:blipFill>
        <p:spPr>
          <a:xfrm>
            <a:off x="5664200" y="1130300"/>
            <a:ext cx="4955125" cy="5066895"/>
          </a:xfrm>
          <a:prstGeom prst="rect">
            <a:avLst/>
          </a:prstGeom>
        </p:spPr>
      </p:pic>
    </p:spTree>
    <p:custDataLst>
      <p:tags r:id="rId1"/>
    </p:custDataLst>
    <p:extLst>
      <p:ext uri="{BB962C8B-B14F-4D97-AF65-F5344CB8AC3E}">
        <p14:creationId xmlns:p14="http://schemas.microsoft.com/office/powerpoint/2010/main" val="3779168733"/>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Model summary:</a:t>
            </a:r>
          </a:p>
          <a:p>
            <a:pPr lvl="1"/>
            <a:r>
              <a:rPr lang="en-US" dirty="0"/>
              <a:t>One out of six potential factors is not statistically significant since its p-value is higher than the alpha to enter.</a:t>
            </a:r>
          </a:p>
          <a:p>
            <a:pPr lvl="1"/>
            <a:endParaRPr lang="en-US" dirty="0"/>
          </a:p>
          <a:p>
            <a:pPr lvl="1"/>
            <a:r>
              <a:rPr lang="en-US" dirty="0"/>
              <a:t>We also </a:t>
            </a:r>
            <a:r>
              <a:rPr lang="en-US"/>
              <a:t>have multi-collinearity </a:t>
            </a:r>
            <a:r>
              <a:rPr lang="en-US" dirty="0"/>
              <a:t>with two factors with VIF’s greater than 5</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963</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56932" y="1067500"/>
            <a:ext cx="5666667" cy="5600000"/>
          </a:xfrm>
          <a:prstGeom prst="rect">
            <a:avLst/>
          </a:prstGeom>
        </p:spPr>
      </p:pic>
    </p:spTree>
    <p:custDataLst>
      <p:tags r:id="rId1"/>
    </p:custDataLst>
    <p:extLst>
      <p:ext uri="{BB962C8B-B14F-4D97-AF65-F5344CB8AC3E}">
        <p14:creationId xmlns:p14="http://schemas.microsoft.com/office/powerpoint/2010/main" val="4062275182"/>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6922897"/>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6425728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4043223488"/>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spid="_x0000_s95235" name="Equation" r:id="rId5" imgW="888614" imgH="393529" progId="Equation.3">
                  <p:embed/>
                </p:oleObj>
              </mc:Choice>
              <mc:Fallback>
                <p:oleObj name="Equation" r:id="rId5" imgW="888614" imgH="393529" progId="Equation.3">
                  <p:embed/>
                  <p:pic>
                    <p:nvPicPr>
                      <p:cNvPr id="5" name="Content Placeholder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Slide Number Placeholder 9"/>
          <p:cNvSpPr>
            <a:spLocks noGrp="1"/>
          </p:cNvSpPr>
          <p:nvPr>
            <p:ph type="sldNum" sz="quarter" idx="4"/>
          </p:nvPr>
        </p:nvSpPr>
        <p:spPr/>
        <p:txBody>
          <a:bodyPr/>
          <a:lstStyle/>
          <a:p>
            <a:fld id="{28B83BC3-069B-46AF-A4E6-C99928E1A4FA}" type="slidenum">
              <a:rPr lang="en-US" smtClean="0"/>
              <a:pPr/>
              <a:t>966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6" name="Content Placeholder 2"/>
          <p:cNvSpPr txBox="1">
            <a:spLocks/>
          </p:cNvSpPr>
          <p:nvPr/>
        </p:nvSpPr>
        <p:spPr>
          <a:xfrm>
            <a:off x="711200" y="1600201"/>
            <a:ext cx="100584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t>where </a:t>
            </a:r>
            <a:r>
              <a:rPr lang="en-US" sz="2400" i="1" dirty="0"/>
              <a:t>z</a:t>
            </a:r>
            <a:r>
              <a:rPr lang="en-US" sz="2400" dirty="0"/>
              <a:t> can be any value ranging from negative infinity to positive infinity.</a:t>
            </a:r>
          </a:p>
          <a:p>
            <a:pPr marL="342900" indent="-342900">
              <a:spcBef>
                <a:spcPct val="20000"/>
              </a:spcBef>
              <a:defRPr/>
            </a:pPr>
            <a:endParaRPr lang="en-US" sz="2400" dirty="0"/>
          </a:p>
          <a:p>
            <a:pPr marL="342900" indent="-342900">
              <a:spcBef>
                <a:spcPct val="20000"/>
              </a:spcBef>
            </a:pPr>
            <a:r>
              <a:rPr lang="en-US" sz="2400" dirty="0"/>
              <a:t>	The value of </a:t>
            </a:r>
            <a:r>
              <a:rPr lang="en-US" sz="2400" i="1" dirty="0"/>
              <a:t>f(z)</a:t>
            </a:r>
            <a:r>
              <a:rPr lang="en-US" sz="2400" dirty="0"/>
              <a:t> ranges from 0 to 1, which matches exactly the nature of probability (i.e., 0 ≤ P ≤ 1).</a:t>
            </a:r>
          </a:p>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p:txBody>
      </p:sp>
    </p:spTree>
    <p:custDataLst>
      <p:tags r:id="rId2"/>
    </p:custDataLst>
    <p:extLst>
      <p:ext uri="{BB962C8B-B14F-4D97-AF65-F5344CB8AC3E}">
        <p14:creationId xmlns:p14="http://schemas.microsoft.com/office/powerpoint/2010/main" val="1233539683"/>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967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52839824"/>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spid="_x0000_s96260" name="Equation" r:id="rId5" imgW="888614" imgH="393529" progId="Equation.3">
                  <p:embed/>
                </p:oleObj>
              </mc:Choice>
              <mc:Fallback>
                <p:oleObj name="Equation" r:id="rId5" imgW="888614" imgH="393529"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40254158"/>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spid="_x0000_s96261" name="Equation" r:id="rId7" imgW="2298700" imgH="228600" progId="Equation.3">
                  <p:embed/>
                </p:oleObj>
              </mc:Choice>
              <mc:Fallback>
                <p:oleObj name="Equation" r:id="rId7" imgW="2298700" imgH="2286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194859922"/>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1094105" lvl="1" indent="-457200"/>
            <a:r>
              <a:rPr lang="en-US" dirty="0"/>
              <a:t>When building the regression model, we use the actual </a:t>
            </a:r>
            <a:r>
              <a:rPr lang="en-US" i="1" dirty="0"/>
              <a:t>Y, </a:t>
            </a:r>
            <a:r>
              <a:rPr lang="en-US" dirty="0"/>
              <a:t>which is discrete (e.g. binary, nominal, ordinal). </a:t>
            </a:r>
          </a:p>
          <a:p>
            <a:pPr marL="1094105" lvl="1" indent="-4572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882610102"/>
              </p:ext>
            </p:extLst>
          </p:nvPr>
        </p:nvGraphicFramePr>
        <p:xfrm>
          <a:off x="2438401" y="1676401"/>
          <a:ext cx="4791075" cy="1046163"/>
        </p:xfrm>
        <a:graphic>
          <a:graphicData uri="http://schemas.openxmlformats.org/presentationml/2006/ole">
            <mc:AlternateContent xmlns:mc="http://schemas.openxmlformats.org/markup-compatibility/2006">
              <mc:Choice xmlns:v="urn:schemas-microsoft-com:vml" Requires="v">
                <p:oleObj spid="_x0000_s97283" name="Equation" r:id="rId5" imgW="1803400" imgH="393700" progId="Equation.3">
                  <p:embed/>
                </p:oleObj>
              </mc:Choice>
              <mc:Fallback>
                <p:oleObj name="Equation" r:id="rId5" imgW="1803400" imgH="393700"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676401"/>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91485108"/>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a:t>
            </a:r>
            <a:br>
              <a:rPr lang="en-US" dirty="0"/>
            </a:br>
            <a:r>
              <a:rPr lang="en-US" dirty="0"/>
              <a:t>with one continuous predictor:</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969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20" name="Group 19"/>
          <p:cNvGrpSpPr/>
          <p:nvPr/>
        </p:nvGrpSpPr>
        <p:grpSpPr>
          <a:xfrm>
            <a:off x="1905000" y="2171700"/>
            <a:ext cx="7467600" cy="3429000"/>
            <a:chOff x="152400" y="3124200"/>
            <a:chExt cx="6553200" cy="2731532"/>
          </a:xfrm>
        </p:grpSpPr>
        <p:pic>
          <p:nvPicPr>
            <p:cNvPr id="6" name="Picture 5"/>
            <p:cNvPicPr>
              <a:picLocks noChangeAspect="1" noChangeArrowheads="1"/>
            </p:cNvPicPr>
            <p:nvPr/>
          </p:nvPicPr>
          <p:blipFill>
            <a:blip r:embed="rId5"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733800"/>
              <a:ext cx="1894633" cy="514866"/>
            </a:xfrm>
            <a:prstGeom prst="rect">
              <a:avLst/>
            </a:prstGeom>
            <a:noFill/>
          </p:spPr>
          <p:txBody>
            <a:bodyPr wrap="square" rtlCol="0">
              <a:spAutoFit/>
            </a:bodyPr>
            <a:lstStyle/>
            <a:p>
              <a:r>
                <a:rPr lang="en-US" dirty="0"/>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spid="_x0000_s98307" name="Equation" r:id="rId6" imgW="1054100" imgH="393700" progId="Equation.3">
                    <p:embed/>
                  </p:oleObj>
                </mc:Choice>
                <mc:Fallback>
                  <p:oleObj name="Equation" r:id="rId6" imgW="1054100" imgH="393700" progId="Equation.3">
                    <p:embed/>
                    <p:pic>
                      <p:nvPicPr>
                        <p:cNvPr id="186371"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2"/>
    </p:custDataLst>
    <p:extLst>
      <p:ext uri="{BB962C8B-B14F-4D97-AF65-F5344CB8AC3E}">
        <p14:creationId xmlns:p14="http://schemas.microsoft.com/office/powerpoint/2010/main" val="3969284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5" name="Slide Number Placeholder 4"/>
          <p:cNvSpPr>
            <a:spLocks noGrp="1"/>
          </p:cNvSpPr>
          <p:nvPr>
            <p:ph type="sldNum" sz="quarter" idx="4"/>
          </p:nvPr>
        </p:nvSpPr>
        <p:spPr/>
        <p:txBody>
          <a:bodyPr/>
          <a:lstStyle/>
          <a:p>
            <a:fld id="{28B83BC3-069B-46AF-A4E6-C99928E1A4FA}" type="slidenum">
              <a:rPr lang="en-US" smtClean="0"/>
              <a:pPr/>
              <a:t>97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sp>
        <p:nvSpPr>
          <p:cNvPr id="10" name="Slide Number Placeholder 9"/>
          <p:cNvSpPr>
            <a:spLocks noGrp="1"/>
          </p:cNvSpPr>
          <p:nvPr>
            <p:ph type="sldNum" sz="quarter" idx="4"/>
          </p:nvPr>
        </p:nvSpPr>
        <p:spPr/>
        <p:txBody>
          <a:bodyPr/>
          <a:lstStyle/>
          <a:p>
            <a:fld id="{28B83BC3-069B-46AF-A4E6-C99928E1A4FA}" type="slidenum">
              <a:rPr lang="en-US" smtClean="0"/>
              <a:pPr/>
              <a:t>970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44976539"/>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spid="_x0000_s99331" name="Equation" r:id="rId5" imgW="825500" imgH="393700" progId="Equation.3">
                  <p:embed/>
                </p:oleObj>
              </mc:Choice>
              <mc:Fallback>
                <p:oleObj name="Equation" r:id="rId5" imgW="8255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25052728"/>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1482226767"/>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spid="_x0000_s100357" name="Equation" r:id="rId5" imgW="2374900" imgH="419100" progId="Equation.3">
                  <p:embed/>
                </p:oleObj>
              </mc:Choice>
              <mc:Fallback>
                <p:oleObj name="Equation" r:id="rId5" imgW="2374900" imgH="419100" progId="Equation.3">
                  <p:embed/>
                  <p:pic>
                    <p:nvPicPr>
                      <p:cNvPr id="188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4138039256"/>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spid="_x0000_s100358" name="Equation" r:id="rId7" imgW="1803400" imgH="393700" progId="Equation.3">
                  <p:embed/>
                </p:oleObj>
              </mc:Choice>
              <mc:Fallback>
                <p:oleObj name="Equation" r:id="rId7" imgW="1803400" imgH="393700" progId="Equation.3">
                  <p:embed/>
                  <p:pic>
                    <p:nvPicPr>
                      <p:cNvPr id="188419"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2904874362"/>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spid="_x0000_s100359" name="Equation" r:id="rId9" imgW="2730500" imgH="228600" progId="Equation.3">
                  <p:embed/>
                </p:oleObj>
              </mc:Choice>
              <mc:Fallback>
                <p:oleObj name="Equation" r:id="rId9" imgW="2730500" imgH="228600" progId="Equation.3">
                  <p:embed/>
                  <p:pic>
                    <p:nvPicPr>
                      <p:cNvPr id="188420"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1725030"/>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lnSpcReduction="10000"/>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endParaRPr lang="en-US" sz="1800" dirty="0"/>
          </a:p>
          <a:p>
            <a:r>
              <a:rPr lang="en-US" dirty="0"/>
              <a:t>All three logistic regression models can use multiple continuous or discrete independent variables.</a:t>
            </a:r>
          </a:p>
          <a:p>
            <a:r>
              <a:rPr lang="en-US" dirty="0"/>
              <a:t>All three logistic regression models can be developed in Minitab using the same steps.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4144032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Minitab</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dirty="0"/>
              <a:t>Response (Y): Female/Male</a:t>
            </a:r>
          </a:p>
          <a:p>
            <a:pPr lvl="1"/>
            <a:r>
              <a:rPr lang="en-US" dirty="0"/>
              <a:t>Potential Factors (Xs):</a:t>
            </a:r>
          </a:p>
          <a:p>
            <a:pPr lvl="2">
              <a:spcBef>
                <a:spcPts val="600"/>
              </a:spcBef>
            </a:pPr>
            <a:r>
              <a:rPr lang="en-US" dirty="0"/>
              <a:t>Age</a:t>
            </a:r>
          </a:p>
          <a:p>
            <a:pPr lvl="2">
              <a:spcBef>
                <a:spcPts val="600"/>
              </a:spcBef>
            </a:pPr>
            <a:r>
              <a:rPr lang="en-US" dirty="0"/>
              <a:t>Weight</a:t>
            </a:r>
          </a:p>
          <a:p>
            <a:pPr lvl="2">
              <a:spcBef>
                <a:spcPts val="600"/>
              </a:spcBef>
            </a:pPr>
            <a:r>
              <a:rPr lang="en-US" dirty="0"/>
              <a:t>Oxy</a:t>
            </a:r>
          </a:p>
          <a:p>
            <a:pPr lvl="2">
              <a:spcBef>
                <a:spcPts val="600"/>
              </a:spcBef>
            </a:pPr>
            <a:r>
              <a:rPr lang="en-US" dirty="0"/>
              <a:t>Runtime</a:t>
            </a:r>
          </a:p>
          <a:p>
            <a:pPr lvl="2">
              <a:spcBef>
                <a:spcPts val="600"/>
              </a:spcBef>
            </a:pPr>
            <a:r>
              <a:rPr lang="en-US" dirty="0"/>
              <a:t>RunPulse</a:t>
            </a:r>
          </a:p>
          <a:p>
            <a:pPr lvl="2">
              <a:spcBef>
                <a:spcPts val="600"/>
              </a:spcBef>
            </a:pPr>
            <a:r>
              <a:rPr lang="en-US" dirty="0"/>
              <a:t>RstPulse</a:t>
            </a:r>
          </a:p>
          <a:p>
            <a:pPr lvl="2">
              <a:spcBef>
                <a:spcPts val="600"/>
              </a:spcBef>
            </a:pPr>
            <a:r>
              <a:rPr lang="en-US" dirty="0" err="1"/>
              <a:t>MaxPulse</a:t>
            </a:r>
            <a:r>
              <a:rPr lang="en-US" dirty="0"/>
              <a:t>.</a:t>
            </a:r>
            <a:endParaRPr lang="en-US" sz="2000" dirty="0"/>
          </a:p>
          <a:p>
            <a:r>
              <a:rPr lang="en-US" dirty="0"/>
              <a:t>We want to build a logistic regression model using the potential factors to predict the probability that the person measured is female or male.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8123678"/>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1:</a:t>
            </a:r>
          </a:p>
          <a:p>
            <a:pPr marL="1234440" lvl="2" indent="-457200">
              <a:buFont typeface="+mj-lt"/>
              <a:buAutoNum type="arabicParenR"/>
            </a:pPr>
            <a:r>
              <a:rPr lang="en-US" dirty="0"/>
              <a:t>Click Stat → Regression → Binary Logistic Regression → Fit Binary Logistic Model</a:t>
            </a:r>
          </a:p>
          <a:p>
            <a:pPr marL="1234440" lvl="2" indent="-457200">
              <a:buFont typeface="+mj-lt"/>
              <a:buAutoNum type="arabicParenR"/>
            </a:pPr>
            <a:r>
              <a:rPr lang="en-US" dirty="0"/>
              <a:t>A new window named “Binary Logistic Regression” appears.</a:t>
            </a:r>
          </a:p>
          <a:p>
            <a:pPr marL="1234440" lvl="2" indent="-457200">
              <a:buFont typeface="+mj-lt"/>
              <a:buAutoNum type="arabicParenR"/>
            </a:pPr>
            <a:r>
              <a:rPr lang="en-US" dirty="0"/>
              <a:t>Click into the blank box next to “Response” and all the variables pop up in the list box on the left.</a:t>
            </a:r>
          </a:p>
          <a:p>
            <a:pPr marL="1234440" lvl="2" indent="-457200">
              <a:buFont typeface="+mj-lt"/>
              <a:buAutoNum type="arabicParenR"/>
            </a:pPr>
            <a:r>
              <a:rPr lang="en-US" dirty="0"/>
              <a:t>Select “Sex” as the “Response.”</a:t>
            </a:r>
          </a:p>
          <a:p>
            <a:pPr marL="1234440" lvl="2" indent="-457200">
              <a:buFont typeface="+mj-lt"/>
              <a:buAutoNum type="arabicParenR"/>
            </a:pPr>
            <a:r>
              <a:rPr lang="en-US" dirty="0"/>
              <a:t>Select “Age”, “Weight”, “Oxy”, “Runtime”, “RunPulse”, “RstPulse”, “MaxPulse” into the “Continuous Predictors.”</a:t>
            </a:r>
          </a:p>
          <a:p>
            <a:pPr marL="1234440" lvl="2" indent="-457200">
              <a:buFont typeface="+mj-lt"/>
              <a:buAutoNum type="arabicParenR"/>
            </a:pPr>
            <a:r>
              <a:rPr lang="en-US" dirty="0"/>
              <a:t>Click “OK.”</a:t>
            </a:r>
          </a:p>
        </p:txBody>
      </p:sp>
      <p:sp>
        <p:nvSpPr>
          <p:cNvPr id="9" name="Slide Number Placeholder 8"/>
          <p:cNvSpPr>
            <a:spLocks noGrp="1"/>
          </p:cNvSpPr>
          <p:nvPr>
            <p:ph type="sldNum" sz="quarter" idx="4"/>
          </p:nvPr>
        </p:nvSpPr>
        <p:spPr/>
        <p:txBody>
          <a:bodyPr/>
          <a:lstStyle/>
          <a:p>
            <a:fld id="{28B83BC3-069B-46AF-A4E6-C99928E1A4FA}" type="slidenum">
              <a:rPr lang="en-US" smtClean="0"/>
              <a:pPr/>
              <a:t>974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8007918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9" name="Slide Number Placeholder 8"/>
          <p:cNvSpPr>
            <a:spLocks noGrp="1"/>
          </p:cNvSpPr>
          <p:nvPr>
            <p:ph type="sldNum" sz="quarter" idx="4"/>
          </p:nvPr>
        </p:nvSpPr>
        <p:spPr/>
        <p:txBody>
          <a:bodyPr/>
          <a:lstStyle/>
          <a:p>
            <a:fld id="{28B83BC3-069B-46AF-A4E6-C99928E1A4FA}" type="slidenum">
              <a:rPr lang="en-US" smtClean="0"/>
              <a:pPr/>
              <a:t>975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2451100" y="1095948"/>
            <a:ext cx="6477000" cy="5516618"/>
          </a:xfrm>
          <a:prstGeom prst="rect">
            <a:avLst/>
          </a:prstGeom>
        </p:spPr>
      </p:pic>
    </p:spTree>
    <p:custDataLst>
      <p:tags r:id="rId1"/>
    </p:custDataLst>
    <p:extLst>
      <p:ext uri="{BB962C8B-B14F-4D97-AF65-F5344CB8AC3E}">
        <p14:creationId xmlns:p14="http://schemas.microsoft.com/office/powerpoint/2010/main" val="2167380391"/>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Step 2:</a:t>
            </a:r>
          </a:p>
          <a:p>
            <a:pPr marL="1234440" lvl="2" indent="-457200">
              <a:buFont typeface="+mj-lt"/>
              <a:buAutoNum type="arabicParenR"/>
            </a:pPr>
            <a:r>
              <a:rPr lang="en-US" dirty="0"/>
              <a:t>Step 2.1: The results of the logistic regression model appear in session window.</a:t>
            </a:r>
          </a:p>
          <a:p>
            <a:pPr marL="1234440" lvl="2" indent="-457200">
              <a:buFont typeface="+mj-lt"/>
              <a:buAutoNum type="arabicParenR"/>
            </a:pPr>
            <a:r>
              <a:rPr lang="en-US" dirty="0"/>
              <a:t>Step 2.2: Check the p-values of all the independent variables in the model.</a:t>
            </a:r>
          </a:p>
          <a:p>
            <a:pPr marL="1234440" lvl="2" indent="-457200">
              <a:buFont typeface="+mj-lt"/>
              <a:buAutoNum type="arabicParenR"/>
            </a:pPr>
            <a:r>
              <a:rPr lang="en-US" dirty="0"/>
              <a:t>Step 2.3: Remove the insignificant independent variable one at a time from the model and rerun the model.</a:t>
            </a:r>
          </a:p>
          <a:p>
            <a:pPr marL="1234440" lvl="2" indent="-457200">
              <a:buFont typeface="+mj-lt"/>
              <a:buAutoNum type="arabicParenR"/>
            </a:pPr>
            <a:r>
              <a:rPr lang="en-US" dirty="0"/>
              <a:t>Step 2.4: Repeat step 2.1 until all of the independent variables in the model are statistically significant.</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76811873"/>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Since the p-values of all the independent variables are higher than the alpha level (0.05), we need to remove the insignificant independent variables one at a time from the model, starting from the one with the highest p-value.</a:t>
            </a:r>
          </a:p>
          <a:p>
            <a:endParaRPr lang="en-US" dirty="0"/>
          </a:p>
          <a:p>
            <a:r>
              <a:rPr lang="en-US" dirty="0"/>
              <a:t>Runtime has the highest</a:t>
            </a:r>
            <a:br>
              <a:rPr lang="en-US" dirty="0"/>
            </a:br>
            <a:r>
              <a:rPr lang="en-US" dirty="0"/>
              <a:t>p-value (0.990), so</a:t>
            </a:r>
            <a:br>
              <a:rPr lang="en-US" dirty="0"/>
            </a:br>
            <a:r>
              <a:rPr lang="en-US" dirty="0"/>
              <a:t>it would be removed</a:t>
            </a:r>
            <a:br>
              <a:rPr lang="en-US" dirty="0"/>
            </a:br>
            <a:r>
              <a:rPr lang="en-US" dirty="0"/>
              <a:t>from the model first.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977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a:extLst>
              <a:ext uri="{FF2B5EF4-FFF2-40B4-BE49-F238E27FC236}">
                <a16:creationId xmlns:a16="http://schemas.microsoft.com/office/drawing/2014/main" id="{41CDCF7D-828B-41C7-8656-25C952898F05}"/>
              </a:ext>
            </a:extLst>
          </p:cNvPr>
          <p:cNvPicPr>
            <a:picLocks noChangeAspect="1"/>
          </p:cNvPicPr>
          <p:nvPr/>
        </p:nvPicPr>
        <p:blipFill rotWithShape="1">
          <a:blip r:embed="rId4">
            <a:extLst>
              <a:ext uri="{28A0092B-C50C-407E-A947-70E740481C1C}">
                <a14:useLocalDpi xmlns:a14="http://schemas.microsoft.com/office/drawing/2010/main" val="0"/>
              </a:ext>
            </a:extLst>
          </a:blip>
          <a:srcRect l="1921" t="1235" r="26778"/>
          <a:stretch/>
        </p:blipFill>
        <p:spPr>
          <a:xfrm>
            <a:off x="4800600" y="2371414"/>
            <a:ext cx="5662034" cy="4105586"/>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8506271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2000" dirty="0"/>
              <a:t>After removing Runtime from the model, the p-values of all the independent variables are still higher than the alpha level (0.05). </a:t>
            </a:r>
          </a:p>
          <a:p>
            <a:r>
              <a:rPr lang="en-US" sz="2000" dirty="0"/>
              <a:t>We need to continue removing the insignificant independent variables one at a time from the model, starting from the one with the highest p-value.</a:t>
            </a:r>
          </a:p>
          <a:p>
            <a:r>
              <a:rPr lang="en-US" sz="2000" dirty="0"/>
              <a:t>Age has the highest p-value (0.977), it will be removed from the model next.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6978" name="Picture 8" descr="image004">
            <a:extLst>
              <a:ext uri="{FF2B5EF4-FFF2-40B4-BE49-F238E27FC236}">
                <a16:creationId xmlns:a16="http://schemas.microsoft.com/office/drawing/2014/main" id="{7DB72B0C-5E9D-4739-BC25-09949B4F8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317" y="1120048"/>
            <a:ext cx="4342206" cy="369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B8F97AC-6BB5-49DF-923E-2F6904DC22F2}"/>
              </a:ext>
            </a:extLst>
          </p:cNvPr>
          <p:cNvPicPr>
            <a:picLocks noChangeAspect="1"/>
          </p:cNvPicPr>
          <p:nvPr/>
        </p:nvPicPr>
        <p:blipFill rotWithShape="1">
          <a:blip r:embed="rId5">
            <a:extLst>
              <a:ext uri="{28A0092B-C50C-407E-A947-70E740481C1C}">
                <a14:useLocalDpi xmlns:a14="http://schemas.microsoft.com/office/drawing/2010/main" val="0"/>
              </a:ext>
            </a:extLst>
          </a:blip>
          <a:srcRect r="12690"/>
          <a:stretch/>
        </p:blipFill>
        <p:spPr>
          <a:xfrm>
            <a:off x="5563574" y="1075553"/>
            <a:ext cx="4814543" cy="3742857"/>
          </a:xfrm>
          <a:prstGeom prst="rect">
            <a:avLst/>
          </a:prstGeom>
          <a:ln>
            <a:solidFill>
              <a:schemeClr val="bg1">
                <a:lumMod val="75000"/>
              </a:schemeClr>
            </a:solidFill>
          </a:ln>
        </p:spPr>
      </p:pic>
      <p:sp>
        <p:nvSpPr>
          <p:cNvPr id="15" name="Right Arrow 17"/>
          <p:cNvSpPr/>
          <p:nvPr/>
        </p:nvSpPr>
        <p:spPr>
          <a:xfrm>
            <a:off x="52324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3822610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4" name="Content Placeholder 3"/>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t>After removing Age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RstPulse</a:t>
            </a:r>
            <a:r>
              <a:rPr lang="en-US" sz="2000" dirty="0"/>
              <a:t> has the highest p-value (0.803), it will be removed from the model next.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358900" y="1065379"/>
            <a:ext cx="4114800" cy="3504674"/>
          </a:xfrm>
          <a:prstGeom prst="rect">
            <a:avLst/>
          </a:prstGeom>
        </p:spPr>
      </p:pic>
      <p:pic>
        <p:nvPicPr>
          <p:cNvPr id="5" name="Picture 4"/>
          <p:cNvPicPr>
            <a:picLocks noChangeAspect="1"/>
          </p:cNvPicPr>
          <p:nvPr/>
        </p:nvPicPr>
        <p:blipFill>
          <a:blip r:embed="rId5"/>
          <a:stretch>
            <a:fillRect/>
          </a:stretch>
        </p:blipFill>
        <p:spPr>
          <a:xfrm>
            <a:off x="5577130" y="1066801"/>
            <a:ext cx="4754880" cy="3503251"/>
          </a:xfrm>
          <a:prstGeom prst="rect">
            <a:avLst/>
          </a:prstGeom>
          <a:ln>
            <a:solidFill>
              <a:schemeClr val="bg1">
                <a:lumMod val="50000"/>
              </a:schemeClr>
            </a:solidFill>
          </a:ln>
        </p:spPr>
      </p:pic>
      <p:sp>
        <p:nvSpPr>
          <p:cNvPr id="16"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04319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98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RstPulse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a:t>Weight has the highest p-value (0.218), so it would be removed from the model next.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a:stretch>
            <a:fillRect/>
          </a:stretch>
        </p:blipFill>
        <p:spPr>
          <a:xfrm>
            <a:off x="1358901" y="1065379"/>
            <a:ext cx="4114800" cy="3504675"/>
          </a:xfrm>
          <a:prstGeom prst="rect">
            <a:avLst/>
          </a:prstGeom>
        </p:spPr>
      </p:pic>
      <p:pic>
        <p:nvPicPr>
          <p:cNvPr id="14" name="Picture 13"/>
          <p:cNvPicPr>
            <a:picLocks noChangeAspect="1"/>
          </p:cNvPicPr>
          <p:nvPr/>
        </p:nvPicPr>
        <p:blipFill>
          <a:blip r:embed="rId5"/>
          <a:stretch>
            <a:fillRect/>
          </a:stretch>
        </p:blipFill>
        <p:spPr>
          <a:xfrm>
            <a:off x="5594864" y="1065379"/>
            <a:ext cx="5206657" cy="3504675"/>
          </a:xfrm>
          <a:prstGeom prst="rect">
            <a:avLst/>
          </a:prstGeom>
          <a:ln>
            <a:solidFill>
              <a:schemeClr val="bg1">
                <a:lumMod val="75000"/>
              </a:schemeClr>
            </a:solidFill>
          </a:ln>
        </p:spPr>
      </p:pic>
      <p:sp>
        <p:nvSpPr>
          <p:cNvPr id="15"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27813860"/>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Weight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RunPulse</a:t>
            </a:r>
            <a:r>
              <a:rPr lang="en-US" sz="2000" dirty="0"/>
              <a:t> has the highest p-value (0.140), it will be removed from the model next.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a:stretch>
            <a:fillRect/>
          </a:stretch>
        </p:blipFill>
        <p:spPr>
          <a:xfrm>
            <a:off x="914400" y="1074710"/>
            <a:ext cx="4114800" cy="3504675"/>
          </a:xfrm>
          <a:prstGeom prst="rect">
            <a:avLst/>
          </a:prstGeom>
        </p:spPr>
      </p:pic>
      <p:pic>
        <p:nvPicPr>
          <p:cNvPr id="16" name="Picture 15"/>
          <p:cNvPicPr>
            <a:picLocks noChangeAspect="1"/>
          </p:cNvPicPr>
          <p:nvPr/>
        </p:nvPicPr>
        <p:blipFill>
          <a:blip r:embed="rId5"/>
          <a:stretch>
            <a:fillRect/>
          </a:stretch>
        </p:blipFill>
        <p:spPr>
          <a:xfrm>
            <a:off x="5169208" y="1098457"/>
            <a:ext cx="5426462" cy="3480928"/>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8216952"/>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11" name="Content Placeholder 10"/>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RunPulse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MaxPulse</a:t>
            </a:r>
            <a:r>
              <a:rPr lang="en-US" sz="2000" dirty="0"/>
              <a:t> has the highest p-value (0.213), it will be removed from the model next.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914400" y="1079500"/>
            <a:ext cx="4114800" cy="3504675"/>
          </a:xfrm>
          <a:prstGeom prst="rect">
            <a:avLst/>
          </a:prstGeom>
        </p:spPr>
      </p:pic>
      <p:pic>
        <p:nvPicPr>
          <p:cNvPr id="14" name="Picture 13"/>
          <p:cNvPicPr>
            <a:picLocks noChangeAspect="1"/>
          </p:cNvPicPr>
          <p:nvPr/>
        </p:nvPicPr>
        <p:blipFill>
          <a:blip r:embed="rId5"/>
          <a:stretch>
            <a:fillRect/>
          </a:stretch>
        </p:blipFill>
        <p:spPr>
          <a:xfrm>
            <a:off x="5113108" y="1092933"/>
            <a:ext cx="5801184" cy="3491975"/>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4471482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lstStyle/>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r>
              <a:rPr lang="en-US" dirty="0">
                <a:latin typeface="Source Sans Pro" panose="020B0503030403020204" pitchFamily="34" charset="0"/>
              </a:rPr>
              <a:t>After removing </a:t>
            </a:r>
            <a:r>
              <a:rPr lang="en-US" dirty="0" err="1">
                <a:latin typeface="Source Sans Pro" panose="020B0503030403020204" pitchFamily="34" charset="0"/>
              </a:rPr>
              <a:t>MaxPulse</a:t>
            </a:r>
            <a:r>
              <a:rPr lang="en-US" dirty="0">
                <a:latin typeface="Source Sans Pro" panose="020B0503030403020204" pitchFamily="34" charset="0"/>
              </a:rPr>
              <a:t> from the model, the p-value of the only independent variable “Oxy” is lower than the alpha level (0.05). There is no need to remove “Oxy” from the model.</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a:stretch>
            <a:fillRect/>
          </a:stretch>
        </p:blipFill>
        <p:spPr>
          <a:xfrm>
            <a:off x="1143000" y="1295925"/>
            <a:ext cx="4114800" cy="3504675"/>
          </a:xfrm>
          <a:prstGeom prst="rect">
            <a:avLst/>
          </a:prstGeom>
        </p:spPr>
      </p:pic>
      <p:pic>
        <p:nvPicPr>
          <p:cNvPr id="14" name="Picture 13"/>
          <p:cNvPicPr>
            <a:picLocks noChangeAspect="1"/>
          </p:cNvPicPr>
          <p:nvPr/>
        </p:nvPicPr>
        <p:blipFill>
          <a:blip r:embed="rId5"/>
          <a:stretch>
            <a:fillRect/>
          </a:stretch>
        </p:blipFill>
        <p:spPr>
          <a:xfrm>
            <a:off x="5364914" y="1295924"/>
            <a:ext cx="5052974" cy="3504675"/>
          </a:xfrm>
          <a:prstGeom prst="rect">
            <a:avLst/>
          </a:prstGeom>
          <a:ln>
            <a:solidFill>
              <a:schemeClr val="bg1">
                <a:lumMod val="75000"/>
              </a:schemeClr>
            </a:solidFill>
          </a:ln>
        </p:spPr>
      </p:pic>
      <p:sp>
        <p:nvSpPr>
          <p:cNvPr id="15" name="Right Arrow 17"/>
          <p:cNvSpPr/>
          <p:nvPr/>
        </p:nvSpPr>
        <p:spPr>
          <a:xfrm>
            <a:off x="5013202" y="28958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245290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a:xfrm>
            <a:off x="609600" y="1143000"/>
            <a:ext cx="4343400" cy="5486400"/>
          </a:xfrm>
        </p:spPr>
        <p:txBody>
          <a:bodyPr>
            <a:normAutofit/>
          </a:bodyPr>
          <a:lstStyle/>
          <a:p>
            <a:r>
              <a:rPr lang="en-US" sz="2200" dirty="0"/>
              <a:t>Step 3:</a:t>
            </a:r>
          </a:p>
          <a:p>
            <a:pPr lvl="1"/>
            <a:r>
              <a:rPr lang="en-US" sz="2000" dirty="0"/>
              <a:t>Analyze the binary logistic report in the session window and check the performance of the logistic regression model.</a:t>
            </a:r>
          </a:p>
          <a:p>
            <a:pPr lvl="1"/>
            <a:endParaRPr lang="en-US" sz="2000" dirty="0"/>
          </a:p>
          <a:p>
            <a:pPr lvl="1"/>
            <a:r>
              <a:rPr lang="en-US" sz="2000" dirty="0"/>
              <a:t>The p-value here is 0.031, smaller than alpha level (0.05). We conclude that at least one of the slope coefficients is not equal to zero.</a:t>
            </a:r>
          </a:p>
          <a:p>
            <a:pPr lvl="1"/>
            <a:r>
              <a:rPr lang="en-US" sz="2000" dirty="0"/>
              <a:t>The p-value of goodness of fit tests are all higher than alpha level (0.05). We conclude that the model fits the data.</a:t>
            </a:r>
          </a:p>
          <a:p>
            <a:pPr marL="411480" lvl="1" indent="0">
              <a:buNone/>
            </a:pPr>
            <a:endParaRPr lang="en-US" sz="2000" dirty="0"/>
          </a:p>
          <a:p>
            <a:pPr lvl="1"/>
            <a:endParaRPr lang="en-US" sz="20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984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5099801" y="1143000"/>
            <a:ext cx="4000000" cy="3885714"/>
          </a:xfrm>
          <a:prstGeom prst="rect">
            <a:avLst/>
          </a:prstGeom>
          <a:ln>
            <a:solidFill>
              <a:schemeClr val="bg1">
                <a:lumMod val="75000"/>
              </a:schemeClr>
            </a:solidFill>
          </a:ln>
        </p:spPr>
      </p:pic>
      <p:pic>
        <p:nvPicPr>
          <p:cNvPr id="16" name="Picture 15"/>
          <p:cNvPicPr>
            <a:picLocks noChangeAspect="1"/>
          </p:cNvPicPr>
          <p:nvPr/>
        </p:nvPicPr>
        <p:blipFill>
          <a:blip r:embed="rId5"/>
          <a:stretch>
            <a:fillRect/>
          </a:stretch>
        </p:blipFill>
        <p:spPr>
          <a:xfrm>
            <a:off x="7541905" y="2830766"/>
            <a:ext cx="3115791" cy="3557334"/>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154733301"/>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4: get the predicted probabilities of the event (i.e., Sex = M) occurring using the logistic regression model.</a:t>
            </a:r>
          </a:p>
          <a:p>
            <a:pPr marL="1234440" lvl="2" indent="-457200">
              <a:buFont typeface="+mj-lt"/>
              <a:buAutoNum type="arabicPeriod"/>
            </a:pPr>
            <a:r>
              <a:rPr lang="en-US" dirty="0"/>
              <a:t>Click the “Storage” button in the window named “Binary Logistic Regression” and a new window named “Binary Logistic Regression – Storage” pops up.</a:t>
            </a:r>
          </a:p>
          <a:p>
            <a:pPr marL="1234440" lvl="2" indent="-457200">
              <a:buFont typeface="+mj-lt"/>
              <a:buAutoNum type="arabicPeriod"/>
            </a:pPr>
            <a:r>
              <a:rPr lang="en-US" dirty="0"/>
              <a:t>Check the box “Fits (event probability).”</a:t>
            </a:r>
          </a:p>
          <a:p>
            <a:pPr marL="1234440" lvl="2" indent="-457200">
              <a:buFont typeface="+mj-lt"/>
              <a:buAutoNum type="arabicPeriod"/>
            </a:pPr>
            <a:r>
              <a:rPr lang="en-US" dirty="0"/>
              <a:t>Click “OK” in the window of “Binary Logistic Regression – Storage.”</a:t>
            </a:r>
          </a:p>
          <a:p>
            <a:pPr marL="1234440" lvl="2" indent="-457200">
              <a:buFont typeface="+mj-lt"/>
              <a:buAutoNum type="arabicPeriod"/>
            </a:pPr>
            <a:r>
              <a:rPr lang="en-US" dirty="0"/>
              <a:t>Click “OK” in the window of “Binary Logistic Regression.”</a:t>
            </a:r>
          </a:p>
          <a:p>
            <a:pPr marL="1234440" lvl="2" indent="-457200">
              <a:buFont typeface="+mj-lt"/>
              <a:buAutoNum type="arabicPeriod"/>
            </a:pPr>
            <a:r>
              <a:rPr lang="en-US" dirty="0"/>
              <a:t>A column of the predicted event probability is added to the data table with the heading “FITS1”.</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0625812"/>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10" name="Slide Number Placeholder 9"/>
          <p:cNvSpPr>
            <a:spLocks noGrp="1"/>
          </p:cNvSpPr>
          <p:nvPr>
            <p:ph type="sldNum" sz="quarter" idx="4"/>
          </p:nvPr>
        </p:nvSpPr>
        <p:spPr/>
        <p:txBody>
          <a:bodyPr/>
          <a:lstStyle/>
          <a:p>
            <a:fld id="{28B83BC3-069B-46AF-A4E6-C99928E1A4FA}" type="slidenum">
              <a:rPr lang="en-US" smtClean="0"/>
              <a:pPr/>
              <a:t>986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029200" y="2209800"/>
            <a:ext cx="3874139" cy="2819400"/>
          </a:xfrm>
          <a:prstGeom prst="rect">
            <a:avLst/>
          </a:prstGeom>
        </p:spPr>
      </p:pic>
      <p:pic>
        <p:nvPicPr>
          <p:cNvPr id="12" name="Picture 11"/>
          <p:cNvPicPr>
            <a:picLocks noChangeAspect="1"/>
          </p:cNvPicPr>
          <p:nvPr/>
        </p:nvPicPr>
        <p:blipFill>
          <a:blip r:embed="rId5"/>
          <a:stretch>
            <a:fillRect/>
          </a:stretch>
        </p:blipFill>
        <p:spPr>
          <a:xfrm>
            <a:off x="218396" y="1758622"/>
            <a:ext cx="4734604" cy="4032578"/>
          </a:xfrm>
          <a:prstGeom prst="rect">
            <a:avLst/>
          </a:prstGeom>
        </p:spPr>
      </p:pic>
      <p:pic>
        <p:nvPicPr>
          <p:cNvPr id="13" name="Picture 12"/>
          <p:cNvPicPr>
            <a:picLocks noChangeAspect="1"/>
          </p:cNvPicPr>
          <p:nvPr/>
        </p:nvPicPr>
        <p:blipFill>
          <a:blip r:embed="rId6"/>
          <a:stretch>
            <a:fillRect/>
          </a:stretch>
        </p:blipFill>
        <p:spPr>
          <a:xfrm>
            <a:off x="8979539" y="2590800"/>
            <a:ext cx="2164432" cy="1981200"/>
          </a:xfrm>
          <a:prstGeom prst="rect">
            <a:avLst/>
          </a:prstGeom>
        </p:spPr>
      </p:pic>
      <p:sp>
        <p:nvSpPr>
          <p:cNvPr id="18" name="Right Arrow 19"/>
          <p:cNvSpPr/>
          <p:nvPr/>
        </p:nvSpPr>
        <p:spPr>
          <a:xfrm>
            <a:off x="4724400" y="3429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19"/>
          <p:cNvSpPr/>
          <p:nvPr/>
        </p:nvSpPr>
        <p:spPr>
          <a:xfrm>
            <a:off x="8674739" y="36230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5552676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87184758"/>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rgbClr val="182835"/>
                </a:solidFill>
              </a:rPr>
              <a:t>4.3 Designed Experiments</a:t>
            </a:r>
          </a:p>
          <a:p>
            <a:pPr marL="114300" indent="0">
              <a:buNone/>
            </a:pPr>
            <a:r>
              <a:rPr lang="en-US" sz="1600" dirty="0">
                <a:solidFill>
                  <a:srgbClr val="182835"/>
                </a:solidFill>
              </a:rPr>
              <a:t>   4.3.1 Experiment Objectives</a:t>
            </a:r>
          </a:p>
          <a:p>
            <a:pPr marL="114300" indent="0">
              <a:buNone/>
            </a:pPr>
            <a:r>
              <a:rPr lang="en-US" sz="1600" dirty="0">
                <a:solidFill>
                  <a:srgbClr val="182835"/>
                </a:solidFill>
              </a:rPr>
              <a:t>   4.3.2 Experimental Methods</a:t>
            </a:r>
          </a:p>
          <a:p>
            <a:pPr marL="114300" indent="0">
              <a:buNone/>
            </a:pPr>
            <a:r>
              <a:rPr lang="en-US" sz="1600" dirty="0">
                <a:solidFill>
                  <a:srgbClr val="182835"/>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988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12583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60227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00392565"/>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92500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447800" y="1143000"/>
            <a:ext cx="9702800" cy="5486400"/>
          </a:xfrm>
        </p:spPr>
        <p:txBody>
          <a:bodyPr>
            <a:normAutofit/>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992</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298535"/>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17" y="453614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 y="2935267"/>
            <a:ext cx="758954" cy="807722"/>
          </a:xfrm>
          <a:prstGeom prst="rect">
            <a:avLst/>
          </a:prstGeom>
        </p:spPr>
      </p:pic>
    </p:spTree>
    <p:custDataLst>
      <p:tags r:id="rId1"/>
    </p:custDataLst>
    <p:extLst>
      <p:ext uri="{BB962C8B-B14F-4D97-AF65-F5344CB8AC3E}">
        <p14:creationId xmlns:p14="http://schemas.microsoft.com/office/powerpoint/2010/main" val="2983354066"/>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a:xfrm>
            <a:off x="381000" y="1143000"/>
            <a:ext cx="10769600" cy="5486400"/>
          </a:xfrm>
        </p:spPr>
        <p:txBody>
          <a:bodyPr>
            <a:normAutofit/>
          </a:bodyPr>
          <a:lstStyle/>
          <a:p>
            <a:pPr lvl="8"/>
            <a:r>
              <a:rPr lang="en-US" sz="2400" b="1" dirty="0"/>
              <a:t>Design of experiment </a:t>
            </a:r>
            <a:r>
              <a:rPr lang="en-US" sz="2400" dirty="0"/>
              <a:t>(DOE) is a systematic and cost effective approach to plan the exercises necessary to collect data and quantify the cause-and-effect relationship between the response and different factors.</a:t>
            </a:r>
          </a:p>
          <a:p>
            <a:endParaRPr lang="en-US" dirty="0"/>
          </a:p>
          <a:p>
            <a:endParaRPr lang="en-US" dirty="0"/>
          </a:p>
          <a:p>
            <a:pPr lvl="1"/>
            <a:r>
              <a:rPr lang="en-US" dirty="0"/>
              <a:t>In DOE, we observe the changes occurring in the output (i.e., response, dependent variable) of a process by changing one or multiple inputs (i.e., factors, independent variables).</a:t>
            </a:r>
          </a:p>
          <a:p>
            <a:pPr lvl="1"/>
            <a:r>
              <a:rPr lang="en-US" dirty="0"/>
              <a:t>Using DOE we are able to manipulate several factors with every run and determine their effect on the “Y” or output.</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993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1818290" cy="237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45938792"/>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33208455"/>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995</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508000" y="3384388"/>
            <a:ext cx="10769600" cy="2523768"/>
          </a:xfrm>
          <a:prstGeom prst="rect">
            <a:avLst/>
          </a:prstGeom>
          <a:noFill/>
        </p:spPr>
        <p:txBody>
          <a:bodyPr wrap="square" rtlCol="0">
            <a:spAutoFit/>
          </a:bodyPr>
          <a:lstStyle/>
          <a:p>
            <a:pPr marL="342900" indent="-342900">
              <a:buFont typeface="Arial" pitchFamily="34" charset="0"/>
              <a:buChar char="•"/>
            </a:pPr>
            <a:r>
              <a:rPr lang="en-US" sz="2400" dirty="0"/>
              <a:t>In Design of Experiments (DOEs);</a:t>
            </a:r>
          </a:p>
          <a:p>
            <a:endParaRPr lang="en-US" sz="2400" dirty="0"/>
          </a:p>
          <a:p>
            <a:pPr marL="693738" lvl="1" indent="-236538">
              <a:buFont typeface="Arial" pitchFamily="34" charset="0"/>
              <a:buChar char="•"/>
            </a:pPr>
            <a:r>
              <a:rPr lang="en-US" sz="2200" dirty="0"/>
              <a:t>X</a:t>
            </a:r>
            <a:r>
              <a:rPr lang="en-US" sz="2200" baseline="-25000" dirty="0"/>
              <a:t>1</a:t>
            </a:r>
            <a:r>
              <a:rPr lang="en-US" sz="2200" dirty="0"/>
              <a:t>, X</a:t>
            </a:r>
            <a:r>
              <a:rPr lang="en-US" sz="2200" baseline="-25000" dirty="0"/>
              <a:t>2</a:t>
            </a:r>
            <a:r>
              <a:rPr lang="en-US" sz="2200" dirty="0"/>
              <a:t>, …, X</a:t>
            </a:r>
            <a:r>
              <a:rPr lang="en-US" sz="2200" baseline="-25000" dirty="0"/>
              <a:t>k</a:t>
            </a:r>
            <a:r>
              <a:rPr lang="en-US" sz="2200" dirty="0"/>
              <a:t> are the inputs of the process. They can be either continuous or discrete variables. </a:t>
            </a:r>
          </a:p>
          <a:p>
            <a:pPr marL="693738" lvl="1" indent="-236538">
              <a:buFont typeface="Arial" pitchFamily="34" charset="0"/>
              <a:buChar char="•"/>
            </a:pPr>
            <a:r>
              <a:rPr lang="en-US" sz="2200" dirty="0"/>
              <a:t>Y is the output of the process. Y is a continuous variable.</a:t>
            </a:r>
          </a:p>
          <a:p>
            <a:pPr marL="693738" lvl="1" indent="-236538">
              <a:buFont typeface="Arial" pitchFamily="34" charset="0"/>
              <a:buChar char="•"/>
            </a:pPr>
            <a:r>
              <a:rPr lang="en-US" sz="2200" dirty="0"/>
              <a:t>A single X or a group of Xs potentially have statistically significant impact on the Y with different levels of influence.</a:t>
            </a:r>
          </a:p>
        </p:txBody>
      </p:sp>
      <p:sp>
        <p:nvSpPr>
          <p:cNvPr id="30" name="TextBox 29"/>
          <p:cNvSpPr txBox="1"/>
          <p:nvPr/>
        </p:nvSpPr>
        <p:spPr>
          <a:xfrm>
            <a:off x="1143000" y="5910859"/>
            <a:ext cx="8458200" cy="307777"/>
          </a:xfrm>
          <a:prstGeom prst="rect">
            <a:avLst/>
          </a:prstGeom>
          <a:noFill/>
        </p:spPr>
        <p:txBody>
          <a:bodyPr wrap="square" rtlCol="0">
            <a:spAutoFit/>
          </a:bodyPr>
          <a:lstStyle/>
          <a:p>
            <a:pPr algn="ctr"/>
            <a:r>
              <a:rPr lang="en-US" sz="1400" i="1" dirty="0"/>
              <a:t>Note: DOE for discrete Y is not covered in this module.</a:t>
            </a:r>
          </a:p>
        </p:txBody>
      </p:sp>
    </p:spTree>
    <p:custDataLst>
      <p:tags r:id="rId1"/>
    </p:custDataLst>
    <p:extLst>
      <p:ext uri="{BB962C8B-B14F-4D97-AF65-F5344CB8AC3E}">
        <p14:creationId xmlns:p14="http://schemas.microsoft.com/office/powerpoint/2010/main" val="280512491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dirty="0"/>
              <a:t>Active Learning:</a:t>
            </a:r>
          </a:p>
          <a:p>
            <a:pPr lvl="1"/>
            <a:r>
              <a:rPr lang="en-US" dirty="0"/>
              <a:t>Learn as much as possible with as little resources as possible. Efficiency is the name of the game.</a:t>
            </a:r>
          </a:p>
          <a:p>
            <a:endParaRPr lang="en-US" sz="2200" dirty="0"/>
          </a:p>
          <a:p>
            <a:r>
              <a:rPr lang="en-US" dirty="0"/>
              <a:t>Identify Critical X’s: </a:t>
            </a:r>
          </a:p>
          <a:p>
            <a:pPr lvl="1"/>
            <a:r>
              <a:rPr lang="en-US" dirty="0"/>
              <a:t>Identify the critical factors that drive the output or dependent variable (“Y”).</a:t>
            </a:r>
          </a:p>
          <a:p>
            <a:endParaRPr lang="en-US" dirty="0"/>
          </a:p>
          <a:p>
            <a:r>
              <a:rPr lang="en-US" dirty="0"/>
              <a:t>Quantify Relationships: </a:t>
            </a:r>
          </a:p>
          <a:p>
            <a:pPr lvl="1"/>
            <a:r>
              <a:rPr lang="en-US" dirty="0"/>
              <a:t>Generate an equation that characterizes the relationship between the X’s and the Y.</a:t>
            </a:r>
          </a:p>
          <a:p>
            <a:endParaRPr lang="en-US" dirty="0"/>
          </a:p>
          <a:p>
            <a:r>
              <a:rPr lang="en-US" dirty="0"/>
              <a:t>Optimize: </a:t>
            </a:r>
          </a:p>
          <a:p>
            <a:pPr lvl="1"/>
            <a:r>
              <a:rPr lang="en-US" dirty="0"/>
              <a:t>Determine the required settings of all the X’s to achieve the optimal output or response.</a:t>
            </a:r>
          </a:p>
          <a:p>
            <a:endParaRPr lang="en-US" dirty="0"/>
          </a:p>
          <a:p>
            <a:r>
              <a:rPr lang="en-US" dirty="0"/>
              <a:t>Validate: </a:t>
            </a:r>
          </a:p>
          <a:p>
            <a:pPr lvl="1"/>
            <a:r>
              <a:rPr lang="en-US" dirty="0"/>
              <a:t>Prove results through confirmation or pilot implementation before fully implementing solutions.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4913677"/>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863992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26165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999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3917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28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A3B7C2-D577-45AE-BF51-B91A9A5ACD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F2C6CD-E2E1-42FF-999B-DDB71108885D}">
  <ds:schemaRefs>
    <ds:schemaRef ds:uri="http://purl.org/dc/elements/1.1/"/>
    <ds:schemaRef ds:uri="bd37fc63-8ab8-4d09-9a00-22bf9119bb85"/>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462c1dbc-3f81-426d-a3a1-ed120e18b43d"/>
    <ds:schemaRef ds:uri="http://www.w3.org/XML/1998/namespace"/>
    <ds:schemaRef ds:uri="http://purl.org/dc/dcmitype/"/>
  </ds:schemaRefs>
</ds:datastoreItem>
</file>

<file path=customXml/itemProps3.xml><?xml version="1.0" encoding="utf-8"?>
<ds:datastoreItem xmlns:ds="http://schemas.openxmlformats.org/officeDocument/2006/customXml" ds:itemID="{F6117A3C-EBAD-4981-8536-96E644779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29495</TotalTime>
  <Words>140873</Words>
  <Application>Microsoft Office PowerPoint</Application>
  <PresentationFormat>Widescreen</PresentationFormat>
  <Paragraphs>17010</Paragraphs>
  <Slides>1288</Slides>
  <Notes>1287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1288</vt:i4>
      </vt:variant>
    </vt:vector>
  </HeadingPairs>
  <TitlesOfParts>
    <vt:vector size="1300" baseType="lpstr">
      <vt:lpstr>ＭＳ Ｐゴシック</vt:lpstr>
      <vt:lpstr>Arial</vt:lpstr>
      <vt:lpstr>Calibri</vt:lpstr>
      <vt:lpstr>Cambria</vt:lpstr>
      <vt:lpstr>Cambria Math</vt:lpstr>
      <vt:lpstr>MS Mincho</vt:lpstr>
      <vt:lpstr>PMingLiU</vt:lpstr>
      <vt:lpstr>Source Sans Pro</vt:lpstr>
      <vt:lpstr>Symbol</vt:lpstr>
      <vt:lpstr>Times New Roman</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Minitab to Perform Multi-Vari Analysis</vt:lpstr>
      <vt:lpstr>Use Minitab to Perform Multi-Vari Analysis</vt:lpstr>
      <vt:lpstr>Use Minitab to Perform Multi-Vari Analysis</vt:lpstr>
      <vt:lpstr>Use Minitab to Perform Multi-Vari Analysis</vt:lpstr>
      <vt:lpstr>Use Minitab to Perform Multi-Vari Analysis</vt:lpstr>
      <vt:lpstr>Interpreting Minitab’s Multi-Vari Analysis</vt:lpstr>
      <vt:lpstr>Interpreting Minitab’s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Distributions</vt:lpstr>
      <vt:lpstr>Binomial Distribution</vt:lpstr>
      <vt:lpstr>Binomial Distribution</vt:lpstr>
      <vt:lpstr>Poisson Distribution</vt:lpstr>
      <vt:lpstr>Poisson Distribution</vt:lpstr>
      <vt:lpstr>Examples of Continuous Distributions</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Minitab to Fit a Distribution</vt:lpstr>
      <vt:lpstr>Use Minitab to Fit a Distribution</vt:lpstr>
      <vt:lpstr>Use Minitab to Fit a Distribution</vt:lpstr>
      <vt:lpstr>Use Minitab to Fit a Distribution</vt:lpstr>
      <vt:lpstr>Use Minitab to Fit a Distribution</vt:lpstr>
      <vt:lpstr>Use Minitab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3.4.2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3.5.2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3.5.3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3.5.5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3.5.7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3.5.8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4.2.6 Stepwise Regression</vt:lpstr>
      <vt:lpstr>What is Stepwise Regression?</vt:lpstr>
      <vt:lpstr>Three Approaches to Stepwise Regression</vt:lpstr>
      <vt:lpstr>How to Use Minitab to Run a Stepwise Regression</vt:lpstr>
      <vt:lpstr>How to Use Minitab to Run a Stepwise Regression </vt:lpstr>
      <vt:lpstr>How to Use Minitab to Run a Stepwise Regression </vt:lpstr>
      <vt:lpstr>How to Use Minitab to Run a Stepwise Regression </vt:lpstr>
      <vt:lpstr>How to Use Minitab to Run a Stepwise Regression </vt:lpstr>
      <vt:lpstr>How to Use Minitab to Run a Stepwise Regression </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Minitab to Fit the Model of DOE</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Sigma Digest Template</dc:title>
  <dc:creator>Michael</dc:creator>
  <cp:lastModifiedBy>Ashley Burnett</cp:lastModifiedBy>
  <cp:revision>1274</cp:revision>
  <dcterms:created xsi:type="dcterms:W3CDTF">2011-02-21T21:38:10Z</dcterms:created>
  <dcterms:modified xsi:type="dcterms:W3CDTF">2017-12-28T16:36:46Z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