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tags/tag584.xml" ContentType="application/vnd.openxmlformats-officedocument.presentationml.tags+xml"/>
  <Override PartName="/ppt/notesSlides/notesSlide533.xml" ContentType="application/vnd.openxmlformats-officedocument.presentationml.notesSlide+xml"/>
  <Override PartName="/ppt/tags/tag585.xml" ContentType="application/vnd.openxmlformats-officedocument.presentationml.tags+xml"/>
  <Override PartName="/ppt/notesSlides/notesSlide534.xml" ContentType="application/vnd.openxmlformats-officedocument.presentationml.notesSlide+xml"/>
  <Override PartName="/ppt/tags/tag586.xml" ContentType="application/vnd.openxmlformats-officedocument.presentationml.tags+xml"/>
  <Override PartName="/ppt/notesSlides/notesSlide535.xml" ContentType="application/vnd.openxmlformats-officedocument.presentationml.notesSlide+xml"/>
  <Override PartName="/ppt/tags/tag587.xml" ContentType="application/vnd.openxmlformats-officedocument.presentationml.tags+xml"/>
  <Override PartName="/ppt/notesSlides/notesSlide536.xml" ContentType="application/vnd.openxmlformats-officedocument.presentationml.notesSlide+xml"/>
  <Override PartName="/ppt/tags/tag588.xml" ContentType="application/vnd.openxmlformats-officedocument.presentationml.tags+xml"/>
  <Override PartName="/ppt/notesSlides/notesSlide537.xml" ContentType="application/vnd.openxmlformats-officedocument.presentationml.notesSlide+xml"/>
  <Override PartName="/ppt/tags/tag589.xml" ContentType="application/vnd.openxmlformats-officedocument.presentationml.tags+xml"/>
  <Override PartName="/ppt/notesSlides/notesSlide538.xml" ContentType="application/vnd.openxmlformats-officedocument.presentationml.notesSlide+xml"/>
  <Override PartName="/ppt/tags/tag590.xml" ContentType="application/vnd.openxmlformats-officedocument.presentationml.tags+xml"/>
  <Override PartName="/ppt/notesSlides/notesSlide539.xml" ContentType="application/vnd.openxmlformats-officedocument.presentationml.notesSlide+xml"/>
  <Override PartName="/ppt/tags/tag591.xml" ContentType="application/vnd.openxmlformats-officedocument.presentationml.tags+xml"/>
  <Override PartName="/ppt/notesSlides/notesSlide540.xml" ContentType="application/vnd.openxmlformats-officedocument.presentationml.notesSlide+xml"/>
  <Override PartName="/ppt/tags/tag592.xml" ContentType="application/vnd.openxmlformats-officedocument.presentationml.tags+xml"/>
  <Override PartName="/ppt/notesSlides/notesSlide541.xml" ContentType="application/vnd.openxmlformats-officedocument.presentationml.notesSlide+xml"/>
  <Override PartName="/ppt/tags/tag593.xml" ContentType="application/vnd.openxmlformats-officedocument.presentationml.tags+xml"/>
  <Override PartName="/ppt/notesSlides/notesSlide542.xml" ContentType="application/vnd.openxmlformats-officedocument.presentationml.notesSlide+xml"/>
  <Override PartName="/ppt/tags/tag594.xml" ContentType="application/vnd.openxmlformats-officedocument.presentationml.tags+xml"/>
  <Override PartName="/ppt/notesSlides/notesSlide543.xml" ContentType="application/vnd.openxmlformats-officedocument.presentationml.notesSlide+xml"/>
  <Override PartName="/ppt/tags/tag595.xml" ContentType="application/vnd.openxmlformats-officedocument.presentationml.tags+xml"/>
  <Override PartName="/ppt/notesSlides/notesSlide544.xml" ContentType="application/vnd.openxmlformats-officedocument.presentationml.notesSlide+xml"/>
  <Override PartName="/ppt/tags/tag596.xml" ContentType="application/vnd.openxmlformats-officedocument.presentationml.tags+xml"/>
  <Override PartName="/ppt/notesSlides/notesSlide545.xml" ContentType="application/vnd.openxmlformats-officedocument.presentationml.notesSlide+xml"/>
  <Override PartName="/ppt/tags/tag597.xml" ContentType="application/vnd.openxmlformats-officedocument.presentationml.tags+xml"/>
  <Override PartName="/ppt/notesSlides/notesSlide546.xml" ContentType="application/vnd.openxmlformats-officedocument.presentationml.notesSlide+xml"/>
  <Override PartName="/ppt/tags/tag598.xml" ContentType="application/vnd.openxmlformats-officedocument.presentationml.tags+xml"/>
  <Override PartName="/ppt/notesSlides/notesSlide547.xml" ContentType="application/vnd.openxmlformats-officedocument.presentationml.notesSlide+xml"/>
  <Override PartName="/ppt/tags/tag599.xml" ContentType="application/vnd.openxmlformats-officedocument.presentationml.tags+xml"/>
  <Override PartName="/ppt/notesSlides/notesSlide548.xml" ContentType="application/vnd.openxmlformats-officedocument.presentationml.notesSlide+xml"/>
  <Override PartName="/ppt/tags/tag600.xml" ContentType="application/vnd.openxmlformats-officedocument.presentationml.tags+xml"/>
  <Override PartName="/ppt/notesSlides/notesSlide549.xml" ContentType="application/vnd.openxmlformats-officedocument.presentationml.notesSlide+xml"/>
  <Override PartName="/ppt/tags/tag601.xml" ContentType="application/vnd.openxmlformats-officedocument.presentationml.tags+xml"/>
  <Override PartName="/ppt/notesSlides/notesSlide550.xml" ContentType="application/vnd.openxmlformats-officedocument.presentationml.notesSlide+xml"/>
  <Override PartName="/ppt/tags/tag602.xml" ContentType="application/vnd.openxmlformats-officedocument.presentationml.tags+xml"/>
  <Override PartName="/ppt/notesSlides/notesSlide551.xml" ContentType="application/vnd.openxmlformats-officedocument.presentationml.notesSlide+xml"/>
  <Override PartName="/ppt/tags/tag603.xml" ContentType="application/vnd.openxmlformats-officedocument.presentationml.tags+xml"/>
  <Override PartName="/ppt/notesSlides/notesSlide552.xml" ContentType="application/vnd.openxmlformats-officedocument.presentationml.notesSlide+xml"/>
  <Override PartName="/ppt/tags/tag604.xml" ContentType="application/vnd.openxmlformats-officedocument.presentationml.tags+xml"/>
  <Override PartName="/ppt/notesSlides/notesSlide553.xml" ContentType="application/vnd.openxmlformats-officedocument.presentationml.notesSlide+xml"/>
  <Override PartName="/ppt/tags/tag605.xml" ContentType="application/vnd.openxmlformats-officedocument.presentationml.tags+xml"/>
  <Override PartName="/ppt/notesSlides/notesSlide554.xml" ContentType="application/vnd.openxmlformats-officedocument.presentationml.notesSlide+xml"/>
  <Override PartName="/ppt/tags/tag606.xml" ContentType="application/vnd.openxmlformats-officedocument.presentationml.tags+xml"/>
  <Override PartName="/ppt/notesSlides/notesSlide555.xml" ContentType="application/vnd.openxmlformats-officedocument.presentationml.notesSlide+xml"/>
  <Override PartName="/ppt/tags/tag607.xml" ContentType="application/vnd.openxmlformats-officedocument.presentationml.tags+xml"/>
  <Override PartName="/ppt/notesSlides/notesSlide556.xml" ContentType="application/vnd.openxmlformats-officedocument.presentationml.notesSlide+xml"/>
  <Override PartName="/ppt/tags/tag608.xml" ContentType="application/vnd.openxmlformats-officedocument.presentationml.tags+xml"/>
  <Override PartName="/ppt/notesSlides/notesSlide557.xml" ContentType="application/vnd.openxmlformats-officedocument.presentationml.notesSlide+xml"/>
  <Override PartName="/ppt/tags/tag609.xml" ContentType="application/vnd.openxmlformats-officedocument.presentationml.tags+xml"/>
  <Override PartName="/ppt/notesSlides/notesSlide558.xml" ContentType="application/vnd.openxmlformats-officedocument.presentationml.notesSlide+xml"/>
  <Override PartName="/ppt/tags/tag610.xml" ContentType="application/vnd.openxmlformats-officedocument.presentationml.tags+xml"/>
  <Override PartName="/ppt/notesSlides/notesSlide559.xml" ContentType="application/vnd.openxmlformats-officedocument.presentationml.notesSlide+xml"/>
  <Override PartName="/ppt/tags/tag611.xml" ContentType="application/vnd.openxmlformats-officedocument.presentationml.tags+xml"/>
  <Override PartName="/ppt/notesSlides/notesSlide560.xml" ContentType="application/vnd.openxmlformats-officedocument.presentationml.notesSlide+xml"/>
  <Override PartName="/ppt/tags/tag612.xml" ContentType="application/vnd.openxmlformats-officedocument.presentationml.tags+xml"/>
  <Override PartName="/ppt/notesSlides/notesSlide561.xml" ContentType="application/vnd.openxmlformats-officedocument.presentationml.notesSlide+xml"/>
  <Override PartName="/ppt/tags/tag613.xml" ContentType="application/vnd.openxmlformats-officedocument.presentationml.tags+xml"/>
  <Override PartName="/ppt/notesSlides/notesSlide562.xml" ContentType="application/vnd.openxmlformats-officedocument.presentationml.notesSlide+xml"/>
  <Override PartName="/ppt/tags/tag614.xml" ContentType="application/vnd.openxmlformats-officedocument.presentationml.tags+xml"/>
  <Override PartName="/ppt/notesSlides/notesSlide563.xml" ContentType="application/vnd.openxmlformats-officedocument.presentationml.notesSlide+xml"/>
  <Override PartName="/ppt/tags/tag615.xml" ContentType="application/vnd.openxmlformats-officedocument.presentationml.tags+xml"/>
  <Override PartName="/ppt/notesSlides/notesSlide564.xml" ContentType="application/vnd.openxmlformats-officedocument.presentationml.notesSlide+xml"/>
  <Override PartName="/ppt/tags/tag616.xml" ContentType="application/vnd.openxmlformats-officedocument.presentationml.tags+xml"/>
  <Override PartName="/ppt/notesSlides/notesSlide565.xml" ContentType="application/vnd.openxmlformats-officedocument.presentationml.notesSlide+xml"/>
  <Override PartName="/ppt/tags/tag617.xml" ContentType="application/vnd.openxmlformats-officedocument.presentationml.tags+xml"/>
  <Override PartName="/ppt/notesSlides/notesSlide566.xml" ContentType="application/vnd.openxmlformats-officedocument.presentationml.notesSlide+xml"/>
  <Override PartName="/ppt/tags/tag618.xml" ContentType="application/vnd.openxmlformats-officedocument.presentationml.tags+xml"/>
  <Override PartName="/ppt/notesSlides/notesSlide567.xml" ContentType="application/vnd.openxmlformats-officedocument.presentationml.notesSlide+xml"/>
  <Override PartName="/ppt/tags/tag619.xml" ContentType="application/vnd.openxmlformats-officedocument.presentationml.tags+xml"/>
  <Override PartName="/ppt/notesSlides/notesSlide568.xml" ContentType="application/vnd.openxmlformats-officedocument.presentationml.notesSlide+xml"/>
  <Override PartName="/ppt/tags/tag620.xml" ContentType="application/vnd.openxmlformats-officedocument.presentationml.tags+xml"/>
  <Override PartName="/ppt/notesSlides/notesSlide569.xml" ContentType="application/vnd.openxmlformats-officedocument.presentationml.notesSlide+xml"/>
  <Override PartName="/ppt/tags/tag621.xml" ContentType="application/vnd.openxmlformats-officedocument.presentationml.tags+xml"/>
  <Override PartName="/ppt/notesSlides/notesSlide570.xml" ContentType="application/vnd.openxmlformats-officedocument.presentationml.notesSlide+xml"/>
  <Override PartName="/ppt/tags/tag622.xml" ContentType="application/vnd.openxmlformats-officedocument.presentationml.tags+xml"/>
  <Override PartName="/ppt/notesSlides/notesSlide571.xml" ContentType="application/vnd.openxmlformats-officedocument.presentationml.notesSlide+xml"/>
  <Override PartName="/ppt/tags/tag623.xml" ContentType="application/vnd.openxmlformats-officedocument.presentationml.tags+xml"/>
  <Override PartName="/ppt/notesSlides/notesSlide572.xml" ContentType="application/vnd.openxmlformats-officedocument.presentationml.notesSlide+xml"/>
  <Override PartName="/ppt/tags/tag624.xml" ContentType="application/vnd.openxmlformats-officedocument.presentationml.tags+xml"/>
  <Override PartName="/ppt/notesSlides/notesSlide573.xml" ContentType="application/vnd.openxmlformats-officedocument.presentationml.notesSlide+xml"/>
  <Override PartName="/ppt/tags/tag625.xml" ContentType="application/vnd.openxmlformats-officedocument.presentationml.tags+xml"/>
  <Override PartName="/ppt/notesSlides/notesSlide574.xml" ContentType="application/vnd.openxmlformats-officedocument.presentationml.notesSlide+xml"/>
  <Override PartName="/ppt/tags/tag626.xml" ContentType="application/vnd.openxmlformats-officedocument.presentationml.tags+xml"/>
  <Override PartName="/ppt/notesSlides/notesSlide575.xml" ContentType="application/vnd.openxmlformats-officedocument.presentationml.notesSlide+xml"/>
  <Override PartName="/ppt/tags/tag627.xml" ContentType="application/vnd.openxmlformats-officedocument.presentationml.tags+xml"/>
  <Override PartName="/ppt/notesSlides/notesSlide576.xml" ContentType="application/vnd.openxmlformats-officedocument.presentationml.notesSlide+xml"/>
  <Override PartName="/ppt/tags/tag628.xml" ContentType="application/vnd.openxmlformats-officedocument.presentationml.tags+xml"/>
  <Override PartName="/ppt/notesSlides/notesSlide577.xml" ContentType="application/vnd.openxmlformats-officedocument.presentationml.notesSlide+xml"/>
  <Override PartName="/ppt/tags/tag629.xml" ContentType="application/vnd.openxmlformats-officedocument.presentationml.tags+xml"/>
  <Override PartName="/ppt/notesSlides/notesSlide578.xml" ContentType="application/vnd.openxmlformats-officedocument.presentationml.notesSlide+xml"/>
  <Override PartName="/ppt/tags/tag630.xml" ContentType="application/vnd.openxmlformats-officedocument.presentationml.tags+xml"/>
  <Override PartName="/ppt/tags/tag631.xml" ContentType="application/vnd.openxmlformats-officedocument.presentationml.tags+xml"/>
  <Override PartName="/ppt/notesSlides/notesSlide579.xml" ContentType="application/vnd.openxmlformats-officedocument.presentationml.notesSlide+xml"/>
  <Override PartName="/ppt/tags/tag632.xml" ContentType="application/vnd.openxmlformats-officedocument.presentationml.tags+xml"/>
  <Override PartName="/ppt/notesSlides/notesSlide580.xml" ContentType="application/vnd.openxmlformats-officedocument.presentationml.notesSlide+xml"/>
  <Override PartName="/ppt/tags/tag633.xml" ContentType="application/vnd.openxmlformats-officedocument.presentationml.tags+xml"/>
  <Override PartName="/ppt/notesSlides/notesSlide581.xml" ContentType="application/vnd.openxmlformats-officedocument.presentationml.notesSlide+xml"/>
  <Override PartName="/ppt/tags/tag634.xml" ContentType="application/vnd.openxmlformats-officedocument.presentationml.tags+xml"/>
  <Override PartName="/ppt/notesSlides/notesSlide582.xml" ContentType="application/vnd.openxmlformats-officedocument.presentationml.notesSlide+xml"/>
  <Override PartName="/ppt/tags/tag635.xml" ContentType="application/vnd.openxmlformats-officedocument.presentationml.tags+xml"/>
  <Override PartName="/ppt/notesSlides/notesSlide583.xml" ContentType="application/vnd.openxmlformats-officedocument.presentationml.notesSlide+xml"/>
  <Override PartName="/ppt/tags/tag636.xml" ContentType="application/vnd.openxmlformats-officedocument.presentationml.tags+xml"/>
  <Override PartName="/ppt/notesSlides/notesSlide584.xml" ContentType="application/vnd.openxmlformats-officedocument.presentationml.notesSlide+xml"/>
  <Override PartName="/ppt/tags/tag637.xml" ContentType="application/vnd.openxmlformats-officedocument.presentationml.tags+xml"/>
  <Override PartName="/ppt/notesSlides/notesSlide585.xml" ContentType="application/vnd.openxmlformats-officedocument.presentationml.notesSlide+xml"/>
  <Override PartName="/ppt/tags/tag638.xml" ContentType="application/vnd.openxmlformats-officedocument.presentationml.tags+xml"/>
  <Override PartName="/ppt/notesSlides/notesSlide586.xml" ContentType="application/vnd.openxmlformats-officedocument.presentationml.notesSlide+xml"/>
  <Override PartName="/ppt/tags/tag639.xml" ContentType="application/vnd.openxmlformats-officedocument.presentationml.tags+xml"/>
  <Override PartName="/ppt/notesSlides/notesSlide587.xml" ContentType="application/vnd.openxmlformats-officedocument.presentationml.notesSlide+xml"/>
  <Override PartName="/ppt/tags/tag640.xml" ContentType="application/vnd.openxmlformats-officedocument.presentationml.tags+xml"/>
  <Override PartName="/ppt/notesSlides/notesSlide588.xml" ContentType="application/vnd.openxmlformats-officedocument.presentationml.notesSlide+xml"/>
  <Override PartName="/ppt/tags/tag641.xml" ContentType="application/vnd.openxmlformats-officedocument.presentationml.tags+xml"/>
  <Override PartName="/ppt/notesSlides/notesSlide589.xml" ContentType="application/vnd.openxmlformats-officedocument.presentationml.notesSlide+xml"/>
  <Override PartName="/ppt/tags/tag642.xml" ContentType="application/vnd.openxmlformats-officedocument.presentationml.tags+xml"/>
  <Override PartName="/ppt/notesSlides/notesSlide590.xml" ContentType="application/vnd.openxmlformats-officedocument.presentationml.notesSlide+xml"/>
  <Override PartName="/ppt/tags/tag643.xml" ContentType="application/vnd.openxmlformats-officedocument.presentationml.tags+xml"/>
  <Override PartName="/ppt/notesSlides/notesSlide591.xml" ContentType="application/vnd.openxmlformats-officedocument.presentationml.notesSlide+xml"/>
  <Override PartName="/ppt/tags/tag644.xml" ContentType="application/vnd.openxmlformats-officedocument.presentationml.tags+xml"/>
  <Override PartName="/ppt/notesSlides/notesSlide592.xml" ContentType="application/vnd.openxmlformats-officedocument.presentationml.notesSlide+xml"/>
  <Override PartName="/ppt/tags/tag645.xml" ContentType="application/vnd.openxmlformats-officedocument.presentationml.tags+xml"/>
  <Override PartName="/ppt/notesSlides/notesSlide593.xml" ContentType="application/vnd.openxmlformats-officedocument.presentationml.notesSlide+xml"/>
  <Override PartName="/ppt/tags/tag646.xml" ContentType="application/vnd.openxmlformats-officedocument.presentationml.tags+xml"/>
  <Override PartName="/ppt/notesSlides/notesSlide594.xml" ContentType="application/vnd.openxmlformats-officedocument.presentationml.notesSlide+xml"/>
  <Override PartName="/ppt/tags/tag647.xml" ContentType="application/vnd.openxmlformats-officedocument.presentationml.tags+xml"/>
  <Override PartName="/ppt/tags/tag648.xml" ContentType="application/vnd.openxmlformats-officedocument.presentationml.tags+xml"/>
  <Override PartName="/ppt/notesSlides/notesSlide595.xml" ContentType="application/vnd.openxmlformats-officedocument.presentationml.notesSlide+xml"/>
  <Override PartName="/ppt/tags/tag649.xml" ContentType="application/vnd.openxmlformats-officedocument.presentationml.tags+xml"/>
  <Override PartName="/ppt/notesSlides/notesSlide596.xml" ContentType="application/vnd.openxmlformats-officedocument.presentationml.notesSlide+xml"/>
  <Override PartName="/ppt/tags/tag650.xml" ContentType="application/vnd.openxmlformats-officedocument.presentationml.tags+xml"/>
  <Override PartName="/ppt/tags/tag651.xml" ContentType="application/vnd.openxmlformats-officedocument.presentationml.tags+xml"/>
  <Override PartName="/ppt/notesSlides/notesSlide597.xml" ContentType="application/vnd.openxmlformats-officedocument.presentationml.notesSlide+xml"/>
  <Override PartName="/ppt/tags/tag652.xml" ContentType="application/vnd.openxmlformats-officedocument.presentationml.tags+xml"/>
  <Override PartName="/ppt/notesSlides/notesSlide598.xml" ContentType="application/vnd.openxmlformats-officedocument.presentationml.notesSlide+xml"/>
  <Override PartName="/ppt/tags/tag653.xml" ContentType="application/vnd.openxmlformats-officedocument.presentationml.tags+xml"/>
  <Override PartName="/ppt/notesSlides/notesSlide599.xml" ContentType="application/vnd.openxmlformats-officedocument.presentationml.notesSlide+xml"/>
  <Override PartName="/ppt/tags/tag654.xml" ContentType="application/vnd.openxmlformats-officedocument.presentationml.tags+xml"/>
  <Override PartName="/ppt/notesSlides/notesSlide600.xml" ContentType="application/vnd.openxmlformats-officedocument.presentationml.notesSlide+xml"/>
  <Override PartName="/ppt/tags/tag655.xml" ContentType="application/vnd.openxmlformats-officedocument.presentationml.tags+xml"/>
  <Override PartName="/ppt/notesSlides/notesSlide601.xml" ContentType="application/vnd.openxmlformats-officedocument.presentationml.notesSlide+xml"/>
  <Override PartName="/ppt/tags/tag656.xml" ContentType="application/vnd.openxmlformats-officedocument.presentationml.tags+xml"/>
  <Override PartName="/ppt/notesSlides/notesSlide602.xml" ContentType="application/vnd.openxmlformats-officedocument.presentationml.notesSlide+xml"/>
  <Override PartName="/ppt/tags/tag657.xml" ContentType="application/vnd.openxmlformats-officedocument.presentationml.tags+xml"/>
  <Override PartName="/ppt/notesSlides/notesSlide603.xml" ContentType="application/vnd.openxmlformats-officedocument.presentationml.notesSlide+xml"/>
  <Override PartName="/ppt/tags/tag658.xml" ContentType="application/vnd.openxmlformats-officedocument.presentationml.tags+xml"/>
  <Override PartName="/ppt/notesSlides/notesSlide604.xml" ContentType="application/vnd.openxmlformats-officedocument.presentationml.notesSlide+xml"/>
  <Override PartName="/ppt/tags/tag659.xml" ContentType="application/vnd.openxmlformats-officedocument.presentationml.tags+xml"/>
  <Override PartName="/ppt/notesSlides/notesSlide605.xml" ContentType="application/vnd.openxmlformats-officedocument.presentationml.notesSlide+xml"/>
  <Override PartName="/ppt/tags/tag660.xml" ContentType="application/vnd.openxmlformats-officedocument.presentationml.tags+xml"/>
  <Override PartName="/ppt/notesSlides/notesSlide606.xml" ContentType="application/vnd.openxmlformats-officedocument.presentationml.notesSlide+xml"/>
  <Override PartName="/ppt/tags/tag661.xml" ContentType="application/vnd.openxmlformats-officedocument.presentationml.tags+xml"/>
  <Override PartName="/ppt/notesSlides/notesSlide607.xml" ContentType="application/vnd.openxmlformats-officedocument.presentationml.notesSlide+xml"/>
  <Override PartName="/ppt/tags/tag662.xml" ContentType="application/vnd.openxmlformats-officedocument.presentationml.tags+xml"/>
  <Override PartName="/ppt/notesSlides/notesSlide608.xml" ContentType="application/vnd.openxmlformats-officedocument.presentationml.notesSlide+xml"/>
  <Override PartName="/ppt/tags/tag663.xml" ContentType="application/vnd.openxmlformats-officedocument.presentationml.tags+xml"/>
  <Override PartName="/ppt/notesSlides/notesSlide609.xml" ContentType="application/vnd.openxmlformats-officedocument.presentationml.notesSlide+xml"/>
  <Override PartName="/ppt/tags/tag664.xml" ContentType="application/vnd.openxmlformats-officedocument.presentationml.tags+xml"/>
  <Override PartName="/ppt/notesSlides/notesSlide610.xml" ContentType="application/vnd.openxmlformats-officedocument.presentationml.notesSlide+xml"/>
  <Override PartName="/ppt/tags/tag665.xml" ContentType="application/vnd.openxmlformats-officedocument.presentationml.tags+xml"/>
  <Override PartName="/ppt/notesSlides/notesSlide611.xml" ContentType="application/vnd.openxmlformats-officedocument.presentationml.notesSlide+xml"/>
  <Override PartName="/ppt/tags/tag666.xml" ContentType="application/vnd.openxmlformats-officedocument.presentationml.tags+xml"/>
  <Override PartName="/ppt/notesSlides/notesSlide612.xml" ContentType="application/vnd.openxmlformats-officedocument.presentationml.notesSlide+xml"/>
  <Override PartName="/ppt/tags/tag667.xml" ContentType="application/vnd.openxmlformats-officedocument.presentationml.tags+xml"/>
  <Override PartName="/ppt/notesSlides/notesSlide613.xml" ContentType="application/vnd.openxmlformats-officedocument.presentationml.notesSlide+xml"/>
  <Override PartName="/ppt/tags/tag668.xml" ContentType="application/vnd.openxmlformats-officedocument.presentationml.tags+xml"/>
  <Override PartName="/ppt/notesSlides/notesSlide614.xml" ContentType="application/vnd.openxmlformats-officedocument.presentationml.notesSlide+xml"/>
  <Override PartName="/ppt/tags/tag669.xml" ContentType="application/vnd.openxmlformats-officedocument.presentationml.tags+xml"/>
  <Override PartName="/ppt/notesSlides/notesSlide615.xml" ContentType="application/vnd.openxmlformats-officedocument.presentationml.notesSlide+xml"/>
  <Override PartName="/ppt/tags/tag670.xml" ContentType="application/vnd.openxmlformats-officedocument.presentationml.tags+xml"/>
  <Override PartName="/ppt/notesSlides/notesSlide616.xml" ContentType="application/vnd.openxmlformats-officedocument.presentationml.notesSlide+xml"/>
  <Override PartName="/ppt/tags/tag671.xml" ContentType="application/vnd.openxmlformats-officedocument.presentationml.tags+xml"/>
  <Override PartName="/ppt/notesSlides/notesSlide617.xml" ContentType="application/vnd.openxmlformats-officedocument.presentationml.notesSlide+xml"/>
  <Override PartName="/ppt/tags/tag672.xml" ContentType="application/vnd.openxmlformats-officedocument.presentationml.tags+xml"/>
  <Override PartName="/ppt/notesSlides/notesSlide618.xml" ContentType="application/vnd.openxmlformats-officedocument.presentationml.notesSlide+xml"/>
  <Override PartName="/ppt/tags/tag673.xml" ContentType="application/vnd.openxmlformats-officedocument.presentationml.tags+xml"/>
  <Override PartName="/ppt/notesSlides/notesSlide619.xml" ContentType="application/vnd.openxmlformats-officedocument.presentationml.notesSlide+xml"/>
  <Override PartName="/ppt/tags/tag674.xml" ContentType="application/vnd.openxmlformats-officedocument.presentationml.tags+xml"/>
  <Override PartName="/ppt/notesSlides/notesSlide620.xml" ContentType="application/vnd.openxmlformats-officedocument.presentationml.notesSlide+xml"/>
  <Override PartName="/ppt/tags/tag675.xml" ContentType="application/vnd.openxmlformats-officedocument.presentationml.tags+xml"/>
  <Override PartName="/ppt/notesSlides/notesSlide621.xml" ContentType="application/vnd.openxmlformats-officedocument.presentationml.notesSlide+xml"/>
  <Override PartName="/ppt/tags/tag676.xml" ContentType="application/vnd.openxmlformats-officedocument.presentationml.tags+xml"/>
  <Override PartName="/ppt/notesSlides/notesSlide622.xml" ContentType="application/vnd.openxmlformats-officedocument.presentationml.notesSlide+xml"/>
  <Override PartName="/ppt/tags/tag677.xml" ContentType="application/vnd.openxmlformats-officedocument.presentationml.tags+xml"/>
  <Override PartName="/ppt/notesSlides/notesSlide623.xml" ContentType="application/vnd.openxmlformats-officedocument.presentationml.notesSlide+xml"/>
  <Override PartName="/ppt/tags/tag678.xml" ContentType="application/vnd.openxmlformats-officedocument.presentationml.tags+xml"/>
  <Override PartName="/ppt/notesSlides/notesSlide624.xml" ContentType="application/vnd.openxmlformats-officedocument.presentationml.notesSlide+xml"/>
  <Override PartName="/ppt/tags/tag679.xml" ContentType="application/vnd.openxmlformats-officedocument.presentationml.tags+xml"/>
  <Override PartName="/ppt/notesSlides/notesSlide625.xml" ContentType="application/vnd.openxmlformats-officedocument.presentationml.notesSlide+xml"/>
  <Override PartName="/ppt/tags/tag680.xml" ContentType="application/vnd.openxmlformats-officedocument.presentationml.tags+xml"/>
  <Override PartName="/ppt/notesSlides/notesSlide626.xml" ContentType="application/vnd.openxmlformats-officedocument.presentationml.notesSlide+xml"/>
  <Override PartName="/ppt/tags/tag681.xml" ContentType="application/vnd.openxmlformats-officedocument.presentationml.tags+xml"/>
  <Override PartName="/ppt/notesSlides/notesSlide627.xml" ContentType="application/vnd.openxmlformats-officedocument.presentationml.notesSlide+xml"/>
  <Override PartName="/ppt/tags/tag682.xml" ContentType="application/vnd.openxmlformats-officedocument.presentationml.tags+xml"/>
  <Override PartName="/ppt/notesSlides/notesSlide628.xml" ContentType="application/vnd.openxmlformats-officedocument.presentationml.notesSlide+xml"/>
  <Override PartName="/ppt/tags/tag683.xml" ContentType="application/vnd.openxmlformats-officedocument.presentationml.tags+xml"/>
  <Override PartName="/ppt/notesSlides/notesSlide629.xml" ContentType="application/vnd.openxmlformats-officedocument.presentationml.notesSlide+xml"/>
  <Override PartName="/ppt/tags/tag684.xml" ContentType="application/vnd.openxmlformats-officedocument.presentationml.tags+xml"/>
  <Override PartName="/ppt/notesSlides/notesSlide630.xml" ContentType="application/vnd.openxmlformats-officedocument.presentationml.notesSlide+xml"/>
  <Override PartName="/ppt/tags/tag685.xml" ContentType="application/vnd.openxmlformats-officedocument.presentationml.tags+xml"/>
  <Override PartName="/ppt/notesSlides/notesSlide631.xml" ContentType="application/vnd.openxmlformats-officedocument.presentationml.notesSlide+xml"/>
  <Override PartName="/ppt/tags/tag686.xml" ContentType="application/vnd.openxmlformats-officedocument.presentationml.tags+xml"/>
  <Override PartName="/ppt/notesSlides/notesSlide632.xml" ContentType="application/vnd.openxmlformats-officedocument.presentationml.notesSlide+xml"/>
  <Override PartName="/ppt/tags/tag687.xml" ContentType="application/vnd.openxmlformats-officedocument.presentationml.tags+xml"/>
  <Override PartName="/ppt/tags/tag688.xml" ContentType="application/vnd.openxmlformats-officedocument.presentationml.tags+xml"/>
  <Override PartName="/ppt/notesSlides/notesSlide633.xml" ContentType="application/vnd.openxmlformats-officedocument.presentationml.notesSlide+xml"/>
  <Override PartName="/ppt/tags/tag689.xml" ContentType="application/vnd.openxmlformats-officedocument.presentationml.tags+xml"/>
  <Override PartName="/ppt/notesSlides/notesSlide634.xml" ContentType="application/vnd.openxmlformats-officedocument.presentationml.notesSlide+xml"/>
  <Override PartName="/ppt/tags/tag690.xml" ContentType="application/vnd.openxmlformats-officedocument.presentationml.tags+xml"/>
  <Override PartName="/ppt/notesSlides/notesSlide635.xml" ContentType="application/vnd.openxmlformats-officedocument.presentationml.notesSlide+xml"/>
  <Override PartName="/ppt/tags/tag691.xml" ContentType="application/vnd.openxmlformats-officedocument.presentationml.tags+xml"/>
  <Override PartName="/ppt/notesSlides/notesSlide636.xml" ContentType="application/vnd.openxmlformats-officedocument.presentationml.notesSlide+xml"/>
  <Override PartName="/ppt/tags/tag692.xml" ContentType="application/vnd.openxmlformats-officedocument.presentationml.tags+xml"/>
  <Override PartName="/ppt/tags/tag693.xml" ContentType="application/vnd.openxmlformats-officedocument.presentationml.tags+xml"/>
  <Override PartName="/ppt/notesSlides/notesSlide637.xml" ContentType="application/vnd.openxmlformats-officedocument.presentationml.notesSlide+xml"/>
  <Override PartName="/ppt/tags/tag694.xml" ContentType="application/vnd.openxmlformats-officedocument.presentationml.tags+xml"/>
  <Override PartName="/ppt/notesSlides/notesSlide638.xml" ContentType="application/vnd.openxmlformats-officedocument.presentationml.notesSlide+xml"/>
  <Override PartName="/ppt/tags/tag695.xml" ContentType="application/vnd.openxmlformats-officedocument.presentationml.tags+xml"/>
  <Override PartName="/ppt/notesSlides/notesSlide639.xml" ContentType="application/vnd.openxmlformats-officedocument.presentationml.notesSlide+xml"/>
  <Override PartName="/ppt/tags/tag696.xml" ContentType="application/vnd.openxmlformats-officedocument.presentationml.tags+xml"/>
  <Override PartName="/ppt/notesSlides/notesSlide640.xml" ContentType="application/vnd.openxmlformats-officedocument.presentationml.notesSlide+xml"/>
  <Override PartName="/ppt/tags/tag697.xml" ContentType="application/vnd.openxmlformats-officedocument.presentationml.tags+xml"/>
  <Override PartName="/ppt/notesSlides/notesSlide641.xml" ContentType="application/vnd.openxmlformats-officedocument.presentationml.notesSlide+xml"/>
  <Override PartName="/ppt/tags/tag698.xml" ContentType="application/vnd.openxmlformats-officedocument.presentationml.tags+xml"/>
  <Override PartName="/ppt/notesSlides/notesSlide642.xml" ContentType="application/vnd.openxmlformats-officedocument.presentationml.notesSlide+xml"/>
  <Override PartName="/ppt/tags/tag699.xml" ContentType="application/vnd.openxmlformats-officedocument.presentationml.tags+xml"/>
  <Override PartName="/ppt/notesSlides/notesSlide643.xml" ContentType="application/vnd.openxmlformats-officedocument.presentationml.notesSlide+xml"/>
  <Override PartName="/ppt/tags/tag700.xml" ContentType="application/vnd.openxmlformats-officedocument.presentationml.tags+xml"/>
  <Override PartName="/ppt/notesSlides/notesSlide644.xml" ContentType="application/vnd.openxmlformats-officedocument.presentationml.notesSlide+xml"/>
  <Override PartName="/ppt/tags/tag701.xml" ContentType="application/vnd.openxmlformats-officedocument.presentationml.tags+xml"/>
  <Override PartName="/ppt/notesSlides/notesSlide645.xml" ContentType="application/vnd.openxmlformats-officedocument.presentationml.notesSlide+xml"/>
  <Override PartName="/ppt/tags/tag702.xml" ContentType="application/vnd.openxmlformats-officedocument.presentationml.tags+xml"/>
  <Override PartName="/ppt/notesSlides/notesSlide646.xml" ContentType="application/vnd.openxmlformats-officedocument.presentationml.notesSlide+xml"/>
  <Override PartName="/ppt/tags/tag703.xml" ContentType="application/vnd.openxmlformats-officedocument.presentationml.tags+xml"/>
  <Override PartName="/ppt/notesSlides/notesSlide647.xml" ContentType="application/vnd.openxmlformats-officedocument.presentationml.notesSlide+xml"/>
  <Override PartName="/ppt/tags/tag704.xml" ContentType="application/vnd.openxmlformats-officedocument.presentationml.tags+xml"/>
  <Override PartName="/ppt/notesSlides/notesSlide648.xml" ContentType="application/vnd.openxmlformats-officedocument.presentationml.notesSlide+xml"/>
  <Override PartName="/ppt/tags/tag705.xml" ContentType="application/vnd.openxmlformats-officedocument.presentationml.tags+xml"/>
  <Override PartName="/ppt/notesSlides/notesSlide649.xml" ContentType="application/vnd.openxmlformats-officedocument.presentationml.notesSlide+xml"/>
  <Override PartName="/ppt/tags/tag706.xml" ContentType="application/vnd.openxmlformats-officedocument.presentationml.tags+xml"/>
  <Override PartName="/ppt/notesSlides/notesSlide650.xml" ContentType="application/vnd.openxmlformats-officedocument.presentationml.notesSlide+xml"/>
  <Override PartName="/ppt/tags/tag707.xml" ContentType="application/vnd.openxmlformats-officedocument.presentationml.tags+xml"/>
  <Override PartName="/ppt/notesSlides/notesSlide651.xml" ContentType="application/vnd.openxmlformats-officedocument.presentationml.notesSlide+xml"/>
  <Override PartName="/ppt/tags/tag708.xml" ContentType="application/vnd.openxmlformats-officedocument.presentationml.tags+xml"/>
  <Override PartName="/ppt/notesSlides/notesSlide652.xml" ContentType="application/vnd.openxmlformats-officedocument.presentationml.notesSlide+xml"/>
  <Override PartName="/ppt/tags/tag709.xml" ContentType="application/vnd.openxmlformats-officedocument.presentationml.tags+xml"/>
  <Override PartName="/ppt/notesSlides/notesSlide653.xml" ContentType="application/vnd.openxmlformats-officedocument.presentationml.notesSlide+xml"/>
  <Override PartName="/ppt/tags/tag710.xml" ContentType="application/vnd.openxmlformats-officedocument.presentationml.tags+xml"/>
  <Override PartName="/ppt/tags/tag711.xml" ContentType="application/vnd.openxmlformats-officedocument.presentationml.tags+xml"/>
  <Override PartName="/ppt/notesSlides/notesSlide654.xml" ContentType="application/vnd.openxmlformats-officedocument.presentationml.notesSlide+xml"/>
  <Override PartName="/ppt/tags/tag712.xml" ContentType="application/vnd.openxmlformats-officedocument.presentationml.tags+xml"/>
  <Override PartName="/ppt/notesSlides/notesSlide655.xml" ContentType="application/vnd.openxmlformats-officedocument.presentationml.notesSlide+xml"/>
  <Override PartName="/ppt/tags/tag713.xml" ContentType="application/vnd.openxmlformats-officedocument.presentationml.tags+xml"/>
  <Override PartName="/ppt/notesSlides/notesSlide656.xml" ContentType="application/vnd.openxmlformats-officedocument.presentationml.notesSlide+xml"/>
  <Override PartName="/ppt/tags/tag714.xml" ContentType="application/vnd.openxmlformats-officedocument.presentationml.tags+xml"/>
  <Override PartName="/ppt/notesSlides/notesSlide657.xml" ContentType="application/vnd.openxmlformats-officedocument.presentationml.notesSlide+xml"/>
  <Override PartName="/ppt/tags/tag715.xml" ContentType="application/vnd.openxmlformats-officedocument.presentationml.tags+xml"/>
  <Override PartName="/ppt/notesSlides/notesSlide658.xml" ContentType="application/vnd.openxmlformats-officedocument.presentationml.notesSlide+xml"/>
  <Override PartName="/ppt/tags/tag716.xml" ContentType="application/vnd.openxmlformats-officedocument.presentationml.tags+xml"/>
  <Override PartName="/ppt/notesSlides/notesSlide659.xml" ContentType="application/vnd.openxmlformats-officedocument.presentationml.notesSlide+xml"/>
  <Override PartName="/ppt/tags/tag717.xml" ContentType="application/vnd.openxmlformats-officedocument.presentationml.tags+xml"/>
  <Override PartName="/ppt/notesSlides/notesSlide660.xml" ContentType="application/vnd.openxmlformats-officedocument.presentationml.notesSlide+xml"/>
  <Override PartName="/ppt/tags/tag718.xml" ContentType="application/vnd.openxmlformats-officedocument.presentationml.tags+xml"/>
  <Override PartName="/ppt/notesSlides/notesSlide661.xml" ContentType="application/vnd.openxmlformats-officedocument.presentationml.notesSlide+xml"/>
  <Override PartName="/ppt/tags/tag719.xml" ContentType="application/vnd.openxmlformats-officedocument.presentationml.tags+xml"/>
  <Override PartName="/ppt/notesSlides/notesSlide662.xml" ContentType="application/vnd.openxmlformats-officedocument.presentationml.notesSlide+xml"/>
  <Override PartName="/ppt/tags/tag720.xml" ContentType="application/vnd.openxmlformats-officedocument.presentationml.tags+xml"/>
  <Override PartName="/ppt/tags/tag721.xml" ContentType="application/vnd.openxmlformats-officedocument.presentationml.tags+xml"/>
  <Override PartName="/ppt/notesSlides/notesSlide663.xml" ContentType="application/vnd.openxmlformats-officedocument.presentationml.notesSlide+xml"/>
  <Override PartName="/ppt/tags/tag722.xml" ContentType="application/vnd.openxmlformats-officedocument.presentationml.tags+xml"/>
  <Override PartName="/ppt/notesSlides/notesSlide664.xml" ContentType="application/vnd.openxmlformats-officedocument.presentationml.notesSlide+xml"/>
  <Override PartName="/ppt/tags/tag723.xml" ContentType="application/vnd.openxmlformats-officedocument.presentationml.tags+xml"/>
  <Override PartName="/ppt/notesSlides/notesSlide665.xml" ContentType="application/vnd.openxmlformats-officedocument.presentationml.notesSlide+xml"/>
  <Override PartName="/ppt/tags/tag724.xml" ContentType="application/vnd.openxmlformats-officedocument.presentationml.tags+xml"/>
  <Override PartName="/ppt/notesSlides/notesSlide666.xml" ContentType="application/vnd.openxmlformats-officedocument.presentationml.notesSlide+xml"/>
  <Override PartName="/ppt/tags/tag725.xml" ContentType="application/vnd.openxmlformats-officedocument.presentationml.tags+xml"/>
  <Override PartName="/ppt/notesSlides/notesSlide667.xml" ContentType="application/vnd.openxmlformats-officedocument.presentationml.notesSlide+xml"/>
  <Override PartName="/ppt/tags/tag726.xml" ContentType="application/vnd.openxmlformats-officedocument.presentationml.tags+xml"/>
  <Override PartName="/ppt/notesSlides/notesSlide668.xml" ContentType="application/vnd.openxmlformats-officedocument.presentationml.notesSlide+xml"/>
  <Override PartName="/ppt/tags/tag727.xml" ContentType="application/vnd.openxmlformats-officedocument.presentationml.tags+xml"/>
  <Override PartName="/ppt/notesSlides/notesSlide669.xml" ContentType="application/vnd.openxmlformats-officedocument.presentationml.notesSlide+xml"/>
  <Override PartName="/ppt/tags/tag728.xml" ContentType="application/vnd.openxmlformats-officedocument.presentationml.tags+xml"/>
  <Override PartName="/ppt/notesSlides/notesSlide670.xml" ContentType="application/vnd.openxmlformats-officedocument.presentationml.notesSlide+xml"/>
  <Override PartName="/ppt/tags/tag729.xml" ContentType="application/vnd.openxmlformats-officedocument.presentationml.tags+xml"/>
  <Override PartName="/ppt/tags/tag730.xml" ContentType="application/vnd.openxmlformats-officedocument.presentationml.tags+xml"/>
  <Override PartName="/ppt/notesSlides/notesSlide671.xml" ContentType="application/vnd.openxmlformats-officedocument.presentationml.notesSlide+xml"/>
  <Override PartName="/ppt/tags/tag731.xml" ContentType="application/vnd.openxmlformats-officedocument.presentationml.tags+xml"/>
  <Override PartName="/ppt/notesSlides/notesSlide672.xml" ContentType="application/vnd.openxmlformats-officedocument.presentationml.notesSlide+xml"/>
  <Override PartName="/ppt/tags/tag732.xml" ContentType="application/vnd.openxmlformats-officedocument.presentationml.tags+xml"/>
  <Override PartName="/ppt/notesSlides/notesSlide673.xml" ContentType="application/vnd.openxmlformats-officedocument.presentationml.notesSlide+xml"/>
  <Override PartName="/ppt/tags/tag733.xml" ContentType="application/vnd.openxmlformats-officedocument.presentationml.tags+xml"/>
  <Override PartName="/ppt/notesSlides/notesSlide674.xml" ContentType="application/vnd.openxmlformats-officedocument.presentationml.notesSlide+xml"/>
  <Override PartName="/ppt/tags/tag734.xml" ContentType="application/vnd.openxmlformats-officedocument.presentationml.tags+xml"/>
  <Override PartName="/ppt/notesSlides/notesSlide675.xml" ContentType="application/vnd.openxmlformats-officedocument.presentationml.notesSlide+xml"/>
  <Override PartName="/ppt/tags/tag735.xml" ContentType="application/vnd.openxmlformats-officedocument.presentationml.tags+xml"/>
  <Override PartName="/ppt/notesSlides/notesSlide676.xml" ContentType="application/vnd.openxmlformats-officedocument.presentationml.notesSlide+xml"/>
  <Override PartName="/ppt/tags/tag736.xml" ContentType="application/vnd.openxmlformats-officedocument.presentationml.tags+xml"/>
  <Override PartName="/ppt/notesSlides/notesSlide677.xml" ContentType="application/vnd.openxmlformats-officedocument.presentationml.notesSlide+xml"/>
  <Override PartName="/ppt/tags/tag737.xml" ContentType="application/vnd.openxmlformats-officedocument.presentationml.tags+xml"/>
  <Override PartName="/ppt/notesSlides/notesSlide678.xml" ContentType="application/vnd.openxmlformats-officedocument.presentationml.notesSlide+xml"/>
  <Override PartName="/ppt/tags/tag738.xml" ContentType="application/vnd.openxmlformats-officedocument.presentationml.tags+xml"/>
  <Override PartName="/ppt/notesSlides/notesSlide679.xml" ContentType="application/vnd.openxmlformats-officedocument.presentationml.notesSlide+xml"/>
  <Override PartName="/ppt/tags/tag739.xml" ContentType="application/vnd.openxmlformats-officedocument.presentationml.tags+xml"/>
  <Override PartName="/ppt/notesSlides/notesSlide680.xml" ContentType="application/vnd.openxmlformats-officedocument.presentationml.notesSlide+xml"/>
  <Override PartName="/ppt/tags/tag740.xml" ContentType="application/vnd.openxmlformats-officedocument.presentationml.tags+xml"/>
  <Override PartName="/ppt/notesSlides/notesSlide681.xml" ContentType="application/vnd.openxmlformats-officedocument.presentationml.notesSlide+xml"/>
  <Override PartName="/ppt/tags/tag741.xml" ContentType="application/vnd.openxmlformats-officedocument.presentationml.tags+xml"/>
  <Override PartName="/ppt/notesSlides/notesSlide682.xml" ContentType="application/vnd.openxmlformats-officedocument.presentationml.notesSlide+xml"/>
  <Override PartName="/ppt/tags/tag742.xml" ContentType="application/vnd.openxmlformats-officedocument.presentationml.tags+xml"/>
  <Override PartName="/ppt/notesSlides/notesSlide683.xml" ContentType="application/vnd.openxmlformats-officedocument.presentationml.notesSlide+xml"/>
  <Override PartName="/ppt/tags/tag743.xml" ContentType="application/vnd.openxmlformats-officedocument.presentationml.tags+xml"/>
  <Override PartName="/ppt/notesSlides/notesSlide684.xml" ContentType="application/vnd.openxmlformats-officedocument.presentationml.notesSlide+xml"/>
  <Override PartName="/ppt/tags/tag744.xml" ContentType="application/vnd.openxmlformats-officedocument.presentationml.tags+xml"/>
  <Override PartName="/ppt/notesSlides/notesSlide685.xml" ContentType="application/vnd.openxmlformats-officedocument.presentationml.notesSlide+xml"/>
  <Override PartName="/ppt/tags/tag745.xml" ContentType="application/vnd.openxmlformats-officedocument.presentationml.tags+xml"/>
  <Override PartName="/ppt/notesSlides/notesSlide686.xml" ContentType="application/vnd.openxmlformats-officedocument.presentationml.notesSlide+xml"/>
  <Override PartName="/ppt/tags/tag746.xml" ContentType="application/vnd.openxmlformats-officedocument.presentationml.tags+xml"/>
  <Override PartName="/ppt/notesSlides/notesSlide687.xml" ContentType="application/vnd.openxmlformats-officedocument.presentationml.notesSlide+xml"/>
  <Override PartName="/ppt/tags/tag747.xml" ContentType="application/vnd.openxmlformats-officedocument.presentationml.tags+xml"/>
  <Override PartName="/ppt/notesSlides/notesSlide688.xml" ContentType="application/vnd.openxmlformats-officedocument.presentationml.notesSlide+xml"/>
  <Override PartName="/ppt/tags/tag748.xml" ContentType="application/vnd.openxmlformats-officedocument.presentationml.tags+xml"/>
  <Override PartName="/ppt/notesSlides/notesSlide689.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690.xml" ContentType="application/vnd.openxmlformats-officedocument.presentationml.notesSlide+xml"/>
  <Override PartName="/ppt/tags/tag752.xml" ContentType="application/vnd.openxmlformats-officedocument.presentationml.tags+xml"/>
  <Override PartName="/ppt/notesSlides/notesSlide691.xml" ContentType="application/vnd.openxmlformats-officedocument.presentationml.notesSlide+xml"/>
  <Override PartName="/ppt/tags/tag753.xml" ContentType="application/vnd.openxmlformats-officedocument.presentationml.tags+xml"/>
  <Override PartName="/ppt/notesSlides/notesSlide692.xml" ContentType="application/vnd.openxmlformats-officedocument.presentationml.notesSlide+xml"/>
  <Override PartName="/ppt/tags/tag754.xml" ContentType="application/vnd.openxmlformats-officedocument.presentationml.tags+xml"/>
  <Override PartName="/ppt/notesSlides/notesSlide693.xml" ContentType="application/vnd.openxmlformats-officedocument.presentationml.notesSlide+xml"/>
  <Override PartName="/ppt/tags/tag755.xml" ContentType="application/vnd.openxmlformats-officedocument.presentationml.tags+xml"/>
  <Override PartName="/ppt/notesSlides/notesSlide694.xml" ContentType="application/vnd.openxmlformats-officedocument.presentationml.notesSlide+xml"/>
  <Override PartName="/ppt/tags/tag756.xml" ContentType="application/vnd.openxmlformats-officedocument.presentationml.tags+xml"/>
  <Override PartName="/ppt/notesSlides/notesSlide695.xml" ContentType="application/vnd.openxmlformats-officedocument.presentationml.notesSlide+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notesSlides/notesSlide696.xml" ContentType="application/vnd.openxmlformats-officedocument.presentationml.notesSlide+xml"/>
  <Override PartName="/ppt/tags/tag760.xml" ContentType="application/vnd.openxmlformats-officedocument.presentationml.tags+xml"/>
  <Override PartName="/ppt/notesSlides/notesSlide697.xml" ContentType="application/vnd.openxmlformats-officedocument.presentationml.notesSlide+xml"/>
  <Override PartName="/ppt/tags/tag761.xml" ContentType="application/vnd.openxmlformats-officedocument.presentationml.tags+xml"/>
  <Override PartName="/ppt/notesSlides/notesSlide698.xml" ContentType="application/vnd.openxmlformats-officedocument.presentationml.notesSlide+xml"/>
  <Override PartName="/ppt/tags/tag762.xml" ContentType="application/vnd.openxmlformats-officedocument.presentationml.tags+xml"/>
  <Override PartName="/ppt/notesSlides/notesSlide699.xml" ContentType="application/vnd.openxmlformats-officedocument.presentationml.notesSlide+xml"/>
  <Override PartName="/ppt/tags/tag763.xml" ContentType="application/vnd.openxmlformats-officedocument.presentationml.tags+xml"/>
  <Override PartName="/ppt/notesSlides/notesSlide700.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701.xml" ContentType="application/vnd.openxmlformats-officedocument.presentationml.notesSlide+xml"/>
  <Override PartName="/ppt/tags/tag767.xml" ContentType="application/vnd.openxmlformats-officedocument.presentationml.tags+xml"/>
  <Override PartName="/ppt/notesSlides/notesSlide702.xml" ContentType="application/vnd.openxmlformats-officedocument.presentationml.notesSlide+xml"/>
  <Override PartName="/ppt/tags/tag768.xml" ContentType="application/vnd.openxmlformats-officedocument.presentationml.tags+xml"/>
  <Override PartName="/ppt/notesSlides/notesSlide703.xml" ContentType="application/vnd.openxmlformats-officedocument.presentationml.notesSlide+xml"/>
  <Override PartName="/ppt/tags/tag769.xml" ContentType="application/vnd.openxmlformats-officedocument.presentationml.tags+xml"/>
  <Override PartName="/ppt/notesSlides/notesSlide704.xml" ContentType="application/vnd.openxmlformats-officedocument.presentationml.notesSlide+xml"/>
  <Override PartName="/ppt/tags/tag770.xml" ContentType="application/vnd.openxmlformats-officedocument.presentationml.tags+xml"/>
  <Override PartName="/ppt/notesSlides/notesSlide705.xml" ContentType="application/vnd.openxmlformats-officedocument.presentationml.notesSlide+xml"/>
  <Override PartName="/ppt/tags/tag771.xml" ContentType="application/vnd.openxmlformats-officedocument.presentationml.tags+xml"/>
  <Override PartName="/ppt/notesSlides/notesSlide706.xml" ContentType="application/vnd.openxmlformats-officedocument.presentationml.notesSlide+xml"/>
  <Override PartName="/ppt/tags/tag772.xml" ContentType="application/vnd.openxmlformats-officedocument.presentationml.tags+xml"/>
  <Override PartName="/ppt/notesSlides/notesSlide707.xml" ContentType="application/vnd.openxmlformats-officedocument.presentationml.notesSlide+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notesSlides/notesSlide708.xml" ContentType="application/vnd.openxmlformats-officedocument.presentationml.notesSlide+xml"/>
  <Override PartName="/ppt/tags/tag776.xml" ContentType="application/vnd.openxmlformats-officedocument.presentationml.tags+xml"/>
  <Override PartName="/ppt/notesSlides/notesSlide709.xml" ContentType="application/vnd.openxmlformats-officedocument.presentationml.notesSlide+xml"/>
  <Override PartName="/ppt/tags/tag777.xml" ContentType="application/vnd.openxmlformats-officedocument.presentationml.tags+xml"/>
  <Override PartName="/ppt/notesSlides/notesSlide710.xml" ContentType="application/vnd.openxmlformats-officedocument.presentationml.notesSlide+xml"/>
  <Override PartName="/ppt/tags/tag778.xml" ContentType="application/vnd.openxmlformats-officedocument.presentationml.tags+xml"/>
  <Override PartName="/ppt/notesSlides/notesSlide711.xml" ContentType="application/vnd.openxmlformats-officedocument.presentationml.notesSlide+xml"/>
  <Override PartName="/ppt/tags/tag779.xml" ContentType="application/vnd.openxmlformats-officedocument.presentationml.tags+xml"/>
  <Override PartName="/ppt/notesSlides/notesSlide712.xml" ContentType="application/vnd.openxmlformats-officedocument.presentationml.notesSlide+xml"/>
  <Override PartName="/ppt/tags/tag780.xml" ContentType="application/vnd.openxmlformats-officedocument.presentationml.tags+xml"/>
  <Override PartName="/ppt/notesSlides/notesSlide713.xml" ContentType="application/vnd.openxmlformats-officedocument.presentationml.notesSlide+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notesSlides/notesSlide714.xml" ContentType="application/vnd.openxmlformats-officedocument.presentationml.notesSlide+xml"/>
  <Override PartName="/ppt/tags/tag784.xml" ContentType="application/vnd.openxmlformats-officedocument.presentationml.tags+xml"/>
  <Override PartName="/ppt/notesSlides/notesSlide715.xml" ContentType="application/vnd.openxmlformats-officedocument.presentationml.notesSlide+xml"/>
  <Override PartName="/ppt/tags/tag785.xml" ContentType="application/vnd.openxmlformats-officedocument.presentationml.tags+xml"/>
  <Override PartName="/ppt/notesSlides/notesSlide716.xml" ContentType="application/vnd.openxmlformats-officedocument.presentationml.notesSlide+xml"/>
  <Override PartName="/ppt/tags/tag786.xml" ContentType="application/vnd.openxmlformats-officedocument.presentationml.tags+xml"/>
  <Override PartName="/ppt/notesSlides/notesSlide717.xml" ContentType="application/vnd.openxmlformats-officedocument.presentationml.notesSlide+xml"/>
  <Override PartName="/ppt/tags/tag787.xml" ContentType="application/vnd.openxmlformats-officedocument.presentationml.tags+xml"/>
  <Override PartName="/ppt/notesSlides/notesSlide718.xml" ContentType="application/vnd.openxmlformats-officedocument.presentationml.notesSlide+xml"/>
  <Override PartName="/ppt/tags/tag788.xml" ContentType="application/vnd.openxmlformats-officedocument.presentationml.tags+xml"/>
  <Override PartName="/ppt/notesSlides/notesSlide719.xml" ContentType="application/vnd.openxmlformats-officedocument.presentationml.notesSlide+xml"/>
  <Override PartName="/ppt/tags/tag789.xml" ContentType="application/vnd.openxmlformats-officedocument.presentationml.tags+xml"/>
  <Override PartName="/ppt/notesSlides/notesSlide720.xml" ContentType="application/vnd.openxmlformats-officedocument.presentationml.notesSlide+xml"/>
  <Override PartName="/ppt/tags/tag790.xml" ContentType="application/vnd.openxmlformats-officedocument.presentationml.tags+xml"/>
  <Override PartName="/ppt/notesSlides/notesSlide721.xml" ContentType="application/vnd.openxmlformats-officedocument.presentationml.notesSlide+xml"/>
  <Override PartName="/ppt/tags/tag791.xml" ContentType="application/vnd.openxmlformats-officedocument.presentationml.tags+xml"/>
  <Override PartName="/ppt/notesSlides/notesSlide722.xml" ContentType="application/vnd.openxmlformats-officedocument.presentationml.notesSlide+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notesSlides/notesSlide723.xml" ContentType="application/vnd.openxmlformats-officedocument.presentationml.notesSlide+xml"/>
  <Override PartName="/ppt/tags/tag795.xml" ContentType="application/vnd.openxmlformats-officedocument.presentationml.tags+xml"/>
  <Override PartName="/ppt/notesSlides/notesSlide724.xml" ContentType="application/vnd.openxmlformats-officedocument.presentationml.notesSlide+xml"/>
  <Override PartName="/ppt/tags/tag796.xml" ContentType="application/vnd.openxmlformats-officedocument.presentationml.tags+xml"/>
  <Override PartName="/ppt/notesSlides/notesSlide725.xml" ContentType="application/vnd.openxmlformats-officedocument.presentationml.notesSlide+xml"/>
  <Override PartName="/ppt/tags/tag797.xml" ContentType="application/vnd.openxmlformats-officedocument.presentationml.tags+xml"/>
  <Override PartName="/ppt/notesSlides/notesSlide726.xml" ContentType="application/vnd.openxmlformats-officedocument.presentationml.notesSlide+xml"/>
  <Override PartName="/ppt/tags/tag798.xml" ContentType="application/vnd.openxmlformats-officedocument.presentationml.tags+xml"/>
  <Override PartName="/ppt/notesSlides/notesSlide727.xml" ContentType="application/vnd.openxmlformats-officedocument.presentationml.notesSlide+xml"/>
  <Override PartName="/ppt/tags/tag799.xml" ContentType="application/vnd.openxmlformats-officedocument.presentationml.tags+xml"/>
  <Override PartName="/ppt/notesSlides/notesSlide728.xml" ContentType="application/vnd.openxmlformats-officedocument.presentationml.notesSlide+xml"/>
  <Override PartName="/ppt/tags/tag800.xml" ContentType="application/vnd.openxmlformats-officedocument.presentationml.tags+xml"/>
  <Override PartName="/ppt/notesSlides/notesSlide729.xml" ContentType="application/vnd.openxmlformats-officedocument.presentationml.notesSlide+xml"/>
  <Override PartName="/ppt/tags/tag801.xml" ContentType="application/vnd.openxmlformats-officedocument.presentationml.tags+xml"/>
  <Override PartName="/ppt/notesSlides/notesSlide730.xml" ContentType="application/vnd.openxmlformats-officedocument.presentationml.notesSlide+xml"/>
  <Override PartName="/ppt/tags/tag802.xml" ContentType="application/vnd.openxmlformats-officedocument.presentationml.tags+xml"/>
  <Override PartName="/ppt/notesSlides/notesSlide731.xml" ContentType="application/vnd.openxmlformats-officedocument.presentationml.notesSlide+xml"/>
  <Override PartName="/ppt/tags/tag803.xml" ContentType="application/vnd.openxmlformats-officedocument.presentationml.tags+xml"/>
  <Override PartName="/ppt/notesSlides/notesSlide732.xml" ContentType="application/vnd.openxmlformats-officedocument.presentationml.notesSlide+xml"/>
  <Override PartName="/ppt/tags/tag804.xml" ContentType="application/vnd.openxmlformats-officedocument.presentationml.tags+xml"/>
  <Override PartName="/ppt/notesSlides/notesSlide733.xml" ContentType="application/vnd.openxmlformats-officedocument.presentationml.notesSlide+xml"/>
  <Override PartName="/ppt/tags/tag805.xml" ContentType="application/vnd.openxmlformats-officedocument.presentationml.tags+xml"/>
  <Override PartName="/ppt/notesSlides/notesSlide734.xml" ContentType="application/vnd.openxmlformats-officedocument.presentationml.notesSlide+xml"/>
  <Override PartName="/ppt/tags/tag806.xml" ContentType="application/vnd.openxmlformats-officedocument.presentationml.tags+xml"/>
  <Override PartName="/ppt/notesSlides/notesSlide735.xml" ContentType="application/vnd.openxmlformats-officedocument.presentationml.notesSlide+xml"/>
  <Override PartName="/ppt/tags/tag807.xml" ContentType="application/vnd.openxmlformats-officedocument.presentationml.tags+xml"/>
  <Override PartName="/ppt/notesSlides/notesSlide736.xml" ContentType="application/vnd.openxmlformats-officedocument.presentationml.notesSlide+xml"/>
  <Override PartName="/ppt/tags/tag808.xml" ContentType="application/vnd.openxmlformats-officedocument.presentationml.tags+xml"/>
  <Override PartName="/ppt/notesSlides/notesSlide737.xml" ContentType="application/vnd.openxmlformats-officedocument.presentationml.notesSlide+xml"/>
  <Override PartName="/ppt/tags/tag809.xml" ContentType="application/vnd.openxmlformats-officedocument.presentationml.tags+xml"/>
  <Override PartName="/ppt/notesSlides/notesSlide738.xml" ContentType="application/vnd.openxmlformats-officedocument.presentationml.notesSlide+xml"/>
  <Override PartName="/ppt/tags/tag810.xml" ContentType="application/vnd.openxmlformats-officedocument.presentationml.tags+xml"/>
  <Override PartName="/ppt/notesSlides/notesSlide739.xml" ContentType="application/vnd.openxmlformats-officedocument.presentationml.notesSlide+xml"/>
  <Override PartName="/ppt/tags/tag811.xml" ContentType="application/vnd.openxmlformats-officedocument.presentationml.tags+xml"/>
  <Override PartName="/ppt/notesSlides/notesSlide740.xml" ContentType="application/vnd.openxmlformats-officedocument.presentationml.notesSlide+xml"/>
  <Override PartName="/ppt/tags/tag812.xml" ContentType="application/vnd.openxmlformats-officedocument.presentationml.tags+xml"/>
  <Override PartName="/ppt/notesSlides/notesSlide741.xml" ContentType="application/vnd.openxmlformats-officedocument.presentationml.notesSlide+xml"/>
  <Override PartName="/ppt/tags/tag813.xml" ContentType="application/vnd.openxmlformats-officedocument.presentationml.tags+xml"/>
  <Override PartName="/ppt/notesSlides/notesSlide742.xml" ContentType="application/vnd.openxmlformats-officedocument.presentationml.notesSlide+xml"/>
  <Override PartName="/ppt/tags/tag814.xml" ContentType="application/vnd.openxmlformats-officedocument.presentationml.tags+xml"/>
  <Override PartName="/ppt/notesSlides/notesSlide743.xml" ContentType="application/vnd.openxmlformats-officedocument.presentationml.notesSlide+xml"/>
  <Override PartName="/ppt/tags/tag815.xml" ContentType="application/vnd.openxmlformats-officedocument.presentationml.tags+xml"/>
  <Override PartName="/ppt/notesSlides/notesSlide744.xml" ContentType="application/vnd.openxmlformats-officedocument.presentationml.notesSlide+xml"/>
  <Override PartName="/ppt/tags/tag816.xml" ContentType="application/vnd.openxmlformats-officedocument.presentationml.tags+xml"/>
  <Override PartName="/ppt/notesSlides/notesSlide745.xml" ContentType="application/vnd.openxmlformats-officedocument.presentationml.notesSlide+xml"/>
  <Override PartName="/ppt/tags/tag817.xml" ContentType="application/vnd.openxmlformats-officedocument.presentationml.tags+xml"/>
  <Override PartName="/ppt/notesSlides/notesSlide746.xml" ContentType="application/vnd.openxmlformats-officedocument.presentationml.notesSlide+xml"/>
  <Override PartName="/ppt/tags/tag818.xml" ContentType="application/vnd.openxmlformats-officedocument.presentationml.tags+xml"/>
  <Override PartName="/ppt/notesSlides/notesSlide747.xml" ContentType="application/vnd.openxmlformats-officedocument.presentationml.notesSlide+xml"/>
  <Override PartName="/ppt/tags/tag819.xml" ContentType="application/vnd.openxmlformats-officedocument.presentationml.tags+xml"/>
  <Override PartName="/ppt/notesSlides/notesSlide748.xml" ContentType="application/vnd.openxmlformats-officedocument.presentationml.notesSlide+xml"/>
  <Override PartName="/ppt/tags/tag820.xml" ContentType="application/vnd.openxmlformats-officedocument.presentationml.tags+xml"/>
  <Override PartName="/ppt/notesSlides/notesSlide749.xml" ContentType="application/vnd.openxmlformats-officedocument.presentationml.notesSlide+xml"/>
  <Override PartName="/ppt/tags/tag821.xml" ContentType="application/vnd.openxmlformats-officedocument.presentationml.tags+xml"/>
  <Override PartName="/ppt/notesSlides/notesSlide750.xml" ContentType="application/vnd.openxmlformats-officedocument.presentationml.notesSlide+xml"/>
  <Override PartName="/ppt/tags/tag822.xml" ContentType="application/vnd.openxmlformats-officedocument.presentationml.tags+xml"/>
  <Override PartName="/ppt/notesSlides/notesSlide751.xml" ContentType="application/vnd.openxmlformats-officedocument.presentationml.notesSlide+xml"/>
  <Override PartName="/ppt/tags/tag823.xml" ContentType="application/vnd.openxmlformats-officedocument.presentationml.tags+xml"/>
  <Override PartName="/ppt/notesSlides/notesSlide752.xml" ContentType="application/vnd.openxmlformats-officedocument.presentationml.notesSlide+xml"/>
  <Override PartName="/ppt/tags/tag824.xml" ContentType="application/vnd.openxmlformats-officedocument.presentationml.tags+xml"/>
  <Override PartName="/ppt/notesSlides/notesSlide753.xml" ContentType="application/vnd.openxmlformats-officedocument.presentationml.notesSlide+xml"/>
  <Override PartName="/ppt/tags/tag825.xml" ContentType="application/vnd.openxmlformats-officedocument.presentationml.tags+xml"/>
  <Override PartName="/ppt/notesSlides/notesSlide754.xml" ContentType="application/vnd.openxmlformats-officedocument.presentationml.notesSlide+xml"/>
  <Override PartName="/ppt/tags/tag826.xml" ContentType="application/vnd.openxmlformats-officedocument.presentationml.tags+xml"/>
  <Override PartName="/ppt/notesSlides/notesSlide755.xml" ContentType="application/vnd.openxmlformats-officedocument.presentationml.notesSlide+xml"/>
  <Override PartName="/ppt/tags/tag827.xml" ContentType="application/vnd.openxmlformats-officedocument.presentationml.tags+xml"/>
  <Override PartName="/ppt/notesSlides/notesSlide756.xml" ContentType="application/vnd.openxmlformats-officedocument.presentationml.notesSlide+xml"/>
  <Override PartName="/ppt/tags/tag828.xml" ContentType="application/vnd.openxmlformats-officedocument.presentationml.tags+xml"/>
  <Override PartName="/ppt/notesSlides/notesSlide757.xml" ContentType="application/vnd.openxmlformats-officedocument.presentationml.notesSlide+xml"/>
  <Override PartName="/ppt/tags/tag829.xml" ContentType="application/vnd.openxmlformats-officedocument.presentationml.tags+xml"/>
  <Override PartName="/ppt/notesSlides/notesSlide758.xml" ContentType="application/vnd.openxmlformats-officedocument.presentationml.notesSlide+xml"/>
  <Override PartName="/ppt/tags/tag830.xml" ContentType="application/vnd.openxmlformats-officedocument.presentationml.tags+xml"/>
  <Override PartName="/ppt/notesSlides/notesSlide759.xml" ContentType="application/vnd.openxmlformats-officedocument.presentationml.notesSlide+xml"/>
  <Override PartName="/ppt/tags/tag831.xml" ContentType="application/vnd.openxmlformats-officedocument.presentationml.tags+xml"/>
  <Override PartName="/ppt/notesSlides/notesSlide760.xml" ContentType="application/vnd.openxmlformats-officedocument.presentationml.notesSlide+xml"/>
  <Override PartName="/ppt/tags/tag832.xml" ContentType="application/vnd.openxmlformats-officedocument.presentationml.tags+xml"/>
  <Override PartName="/ppt/notesSlides/notesSlide761.xml" ContentType="application/vnd.openxmlformats-officedocument.presentationml.notesSlide+xml"/>
  <Override PartName="/ppt/tags/tag833.xml" ContentType="application/vnd.openxmlformats-officedocument.presentationml.tags+xml"/>
  <Override PartName="/ppt/notesSlides/notesSlide762.xml" ContentType="application/vnd.openxmlformats-officedocument.presentationml.notesSlide+xml"/>
  <Override PartName="/ppt/tags/tag834.xml" ContentType="application/vnd.openxmlformats-officedocument.presentationml.tags+xml"/>
  <Override PartName="/ppt/notesSlides/notesSlide763.xml" ContentType="application/vnd.openxmlformats-officedocument.presentationml.notesSlide+xml"/>
  <Override PartName="/ppt/tags/tag835.xml" ContentType="application/vnd.openxmlformats-officedocument.presentationml.tags+xml"/>
  <Override PartName="/ppt/notesSlides/notesSlide764.xml" ContentType="application/vnd.openxmlformats-officedocument.presentationml.notesSlide+xml"/>
  <Override PartName="/ppt/tags/tag836.xml" ContentType="application/vnd.openxmlformats-officedocument.presentationml.tags+xml"/>
  <Override PartName="/ppt/notesSlides/notesSlide765.xml" ContentType="application/vnd.openxmlformats-officedocument.presentationml.notesSlide+xml"/>
  <Override PartName="/ppt/tags/tag837.xml" ContentType="application/vnd.openxmlformats-officedocument.presentationml.tags+xml"/>
  <Override PartName="/ppt/notesSlides/notesSlide766.xml" ContentType="application/vnd.openxmlformats-officedocument.presentationml.notesSlide+xml"/>
  <Override PartName="/ppt/tags/tag838.xml" ContentType="application/vnd.openxmlformats-officedocument.presentationml.tags+xml"/>
  <Override PartName="/ppt/notesSlides/notesSlide767.xml" ContentType="application/vnd.openxmlformats-officedocument.presentationml.notesSlide+xml"/>
  <Override PartName="/ppt/tags/tag839.xml" ContentType="application/vnd.openxmlformats-officedocument.presentationml.tags+xml"/>
  <Override PartName="/ppt/notesSlides/notesSlide768.xml" ContentType="application/vnd.openxmlformats-officedocument.presentationml.notesSlide+xml"/>
  <Override PartName="/ppt/tags/tag840.xml" ContentType="application/vnd.openxmlformats-officedocument.presentationml.tags+xml"/>
  <Override PartName="/ppt/notesSlides/notesSlide769.xml" ContentType="application/vnd.openxmlformats-officedocument.presentationml.notesSlide+xml"/>
  <Override PartName="/ppt/tags/tag841.xml" ContentType="application/vnd.openxmlformats-officedocument.presentationml.tags+xml"/>
  <Override PartName="/ppt/notesSlides/notesSlide770.xml" ContentType="application/vnd.openxmlformats-officedocument.presentationml.notesSlide+xml"/>
  <Override PartName="/ppt/tags/tag842.xml" ContentType="application/vnd.openxmlformats-officedocument.presentationml.tags+xml"/>
  <Override PartName="/ppt/notesSlides/notesSlide771.xml" ContentType="application/vnd.openxmlformats-officedocument.presentationml.notesSlide+xml"/>
  <Override PartName="/ppt/tags/tag843.xml" ContentType="application/vnd.openxmlformats-officedocument.presentationml.tags+xml"/>
  <Override PartName="/ppt/notesSlides/notesSlide772.xml" ContentType="application/vnd.openxmlformats-officedocument.presentationml.notesSlide+xml"/>
  <Override PartName="/ppt/tags/tag844.xml" ContentType="application/vnd.openxmlformats-officedocument.presentationml.tags+xml"/>
  <Override PartName="/ppt/notesSlides/notesSlide773.xml" ContentType="application/vnd.openxmlformats-officedocument.presentationml.notesSlide+xml"/>
  <Override PartName="/ppt/tags/tag845.xml" ContentType="application/vnd.openxmlformats-officedocument.presentationml.tags+xml"/>
  <Override PartName="/ppt/notesSlides/notesSlide774.xml" ContentType="application/vnd.openxmlformats-officedocument.presentationml.notesSlide+xml"/>
  <Override PartName="/ppt/tags/tag846.xml" ContentType="application/vnd.openxmlformats-officedocument.presentationml.tags+xml"/>
  <Override PartName="/ppt/notesSlides/notesSlide775.xml" ContentType="application/vnd.openxmlformats-officedocument.presentationml.notesSlide+xml"/>
  <Override PartName="/ppt/tags/tag847.xml" ContentType="application/vnd.openxmlformats-officedocument.presentationml.tags+xml"/>
  <Override PartName="/ppt/notesSlides/notesSlide776.xml" ContentType="application/vnd.openxmlformats-officedocument.presentationml.notesSlide+xml"/>
  <Override PartName="/ppt/tags/tag848.xml" ContentType="application/vnd.openxmlformats-officedocument.presentationml.tags+xml"/>
  <Override PartName="/ppt/notesSlides/notesSlide777.xml" ContentType="application/vnd.openxmlformats-officedocument.presentationml.notesSlide+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notesSlides/notesSlide778.xml" ContentType="application/vnd.openxmlformats-officedocument.presentationml.notesSlide+xml"/>
  <Override PartName="/ppt/tags/tag852.xml" ContentType="application/vnd.openxmlformats-officedocument.presentationml.tags+xml"/>
  <Override PartName="/ppt/notesSlides/notesSlide779.xml" ContentType="application/vnd.openxmlformats-officedocument.presentationml.notesSlide+xml"/>
  <Override PartName="/ppt/tags/tag853.xml" ContentType="application/vnd.openxmlformats-officedocument.presentationml.tags+xml"/>
  <Override PartName="/ppt/tags/tag854.xml" ContentType="application/vnd.openxmlformats-officedocument.presentationml.tags+xml"/>
  <Override PartName="/ppt/notesSlides/notesSlide780.xml" ContentType="application/vnd.openxmlformats-officedocument.presentationml.notesSlide+xml"/>
  <Override PartName="/ppt/tags/tag855.xml" ContentType="application/vnd.openxmlformats-officedocument.presentationml.tags+xml"/>
  <Override PartName="/ppt/notesSlides/notesSlide781.xml" ContentType="application/vnd.openxmlformats-officedocument.presentationml.notesSlide+xml"/>
  <Override PartName="/ppt/tags/tag856.xml" ContentType="application/vnd.openxmlformats-officedocument.presentationml.tags+xml"/>
  <Override PartName="/ppt/notesSlides/notesSlide782.xml" ContentType="application/vnd.openxmlformats-officedocument.presentationml.notesSlide+xml"/>
  <Override PartName="/ppt/tags/tag857.xml" ContentType="application/vnd.openxmlformats-officedocument.presentationml.tags+xml"/>
  <Override PartName="/ppt/notesSlides/notesSlide783.xml" ContentType="application/vnd.openxmlformats-officedocument.presentationml.notesSlide+xml"/>
  <Override PartName="/ppt/tags/tag858.xml" ContentType="application/vnd.openxmlformats-officedocument.presentationml.tags+xml"/>
  <Override PartName="/ppt/notesSlides/notesSlide784.xml" ContentType="application/vnd.openxmlformats-officedocument.presentationml.notesSlide+xml"/>
  <Override PartName="/ppt/tags/tag859.xml" ContentType="application/vnd.openxmlformats-officedocument.presentationml.tags+xml"/>
  <Override PartName="/ppt/notesSlides/notesSlide785.xml" ContentType="application/vnd.openxmlformats-officedocument.presentationml.notesSlide+xml"/>
  <Override PartName="/ppt/tags/tag860.xml" ContentType="application/vnd.openxmlformats-officedocument.presentationml.tags+xml"/>
  <Override PartName="/ppt/notesSlides/notesSlide786.xml" ContentType="application/vnd.openxmlformats-officedocument.presentationml.notesSlide+xml"/>
  <Override PartName="/ppt/tags/tag861.xml" ContentType="application/vnd.openxmlformats-officedocument.presentationml.tags+xml"/>
  <Override PartName="/ppt/notesSlides/notesSlide787.xml" ContentType="application/vnd.openxmlformats-officedocument.presentationml.notesSlide+xml"/>
  <Override PartName="/ppt/tags/tag862.xml" ContentType="application/vnd.openxmlformats-officedocument.presentationml.tags+xml"/>
  <Override PartName="/ppt/notesSlides/notesSlide788.xml" ContentType="application/vnd.openxmlformats-officedocument.presentationml.notesSlide+xml"/>
  <Override PartName="/ppt/tags/tag863.xml" ContentType="application/vnd.openxmlformats-officedocument.presentationml.tags+xml"/>
  <Override PartName="/ppt/notesSlides/notesSlide789.xml" ContentType="application/vnd.openxmlformats-officedocument.presentationml.notesSlide+xml"/>
  <Override PartName="/ppt/tags/tag864.xml" ContentType="application/vnd.openxmlformats-officedocument.presentationml.tags+xml"/>
  <Override PartName="/ppt/notesSlides/notesSlide790.xml" ContentType="application/vnd.openxmlformats-officedocument.presentationml.notesSlide+xml"/>
  <Override PartName="/ppt/tags/tag865.xml" ContentType="application/vnd.openxmlformats-officedocument.presentationml.tags+xml"/>
  <Override PartName="/ppt/notesSlides/notesSlide791.xml" ContentType="application/vnd.openxmlformats-officedocument.presentationml.notesSlide+xml"/>
  <Override PartName="/ppt/tags/tag866.xml" ContentType="application/vnd.openxmlformats-officedocument.presentationml.tags+xml"/>
  <Override PartName="/ppt/notesSlides/notesSlide792.xml" ContentType="application/vnd.openxmlformats-officedocument.presentationml.notesSlide+xml"/>
  <Override PartName="/ppt/tags/tag867.xml" ContentType="application/vnd.openxmlformats-officedocument.presentationml.tags+xml"/>
  <Override PartName="/ppt/notesSlides/notesSlide793.xml" ContentType="application/vnd.openxmlformats-officedocument.presentationml.notesSlide+xml"/>
  <Override PartName="/ppt/tags/tag868.xml" ContentType="application/vnd.openxmlformats-officedocument.presentationml.tags+xml"/>
  <Override PartName="/ppt/notesSlides/notesSlide794.xml" ContentType="application/vnd.openxmlformats-officedocument.presentationml.notesSlide+xml"/>
  <Override PartName="/ppt/tags/tag869.xml" ContentType="application/vnd.openxmlformats-officedocument.presentationml.tags+xml"/>
  <Override PartName="/ppt/notesSlides/notesSlide795.xml" ContentType="application/vnd.openxmlformats-officedocument.presentationml.notesSlide+xml"/>
  <Override PartName="/ppt/tags/tag870.xml" ContentType="application/vnd.openxmlformats-officedocument.presentationml.tags+xml"/>
  <Override PartName="/ppt/notesSlides/notesSlide796.xml" ContentType="application/vnd.openxmlformats-officedocument.presentationml.notesSlide+xml"/>
  <Override PartName="/ppt/tags/tag871.xml" ContentType="application/vnd.openxmlformats-officedocument.presentationml.tags+xml"/>
  <Override PartName="/ppt/notesSlides/notesSlide797.xml" ContentType="application/vnd.openxmlformats-officedocument.presentationml.notesSlide+xml"/>
  <Override PartName="/ppt/tags/tag872.xml" ContentType="application/vnd.openxmlformats-officedocument.presentationml.tags+xml"/>
  <Override PartName="/ppt/notesSlides/notesSlide798.xml" ContentType="application/vnd.openxmlformats-officedocument.presentationml.notesSlide+xml"/>
  <Override PartName="/ppt/tags/tag873.xml" ContentType="application/vnd.openxmlformats-officedocument.presentationml.tags+xml"/>
  <Override PartName="/ppt/notesSlides/notesSlide799.xml" ContentType="application/vnd.openxmlformats-officedocument.presentationml.notesSlide+xml"/>
  <Override PartName="/ppt/tags/tag874.xml" ContentType="application/vnd.openxmlformats-officedocument.presentationml.tags+xml"/>
  <Override PartName="/ppt/notesSlides/notesSlide800.xml" ContentType="application/vnd.openxmlformats-officedocument.presentationml.notesSlide+xml"/>
  <Override PartName="/ppt/tags/tag875.xml" ContentType="application/vnd.openxmlformats-officedocument.presentationml.tags+xml"/>
  <Override PartName="/ppt/notesSlides/notesSlide801.xml" ContentType="application/vnd.openxmlformats-officedocument.presentationml.notesSlide+xml"/>
  <Override PartName="/ppt/tags/tag876.xml" ContentType="application/vnd.openxmlformats-officedocument.presentationml.tags+xml"/>
  <Override PartName="/ppt/notesSlides/notesSlide802.xml" ContentType="application/vnd.openxmlformats-officedocument.presentationml.notesSlide+xml"/>
  <Override PartName="/ppt/tags/tag877.xml" ContentType="application/vnd.openxmlformats-officedocument.presentationml.tags+xml"/>
  <Override PartName="/ppt/notesSlides/notesSlide803.xml" ContentType="application/vnd.openxmlformats-officedocument.presentationml.notesSlide+xml"/>
  <Override PartName="/ppt/tags/tag878.xml" ContentType="application/vnd.openxmlformats-officedocument.presentationml.tags+xml"/>
  <Override PartName="/ppt/notesSlides/notesSlide804.xml" ContentType="application/vnd.openxmlformats-officedocument.presentationml.notesSlide+xml"/>
  <Override PartName="/ppt/tags/tag879.xml" ContentType="application/vnd.openxmlformats-officedocument.presentationml.tags+xml"/>
  <Override PartName="/ppt/notesSlides/notesSlide805.xml" ContentType="application/vnd.openxmlformats-officedocument.presentationml.notesSlide+xml"/>
  <Override PartName="/ppt/tags/tag880.xml" ContentType="application/vnd.openxmlformats-officedocument.presentationml.tags+xml"/>
  <Override PartName="/ppt/notesSlides/notesSlide806.xml" ContentType="application/vnd.openxmlformats-officedocument.presentationml.notesSlide+xml"/>
  <Override PartName="/ppt/tags/tag881.xml" ContentType="application/vnd.openxmlformats-officedocument.presentationml.tags+xml"/>
  <Override PartName="/ppt/notesSlides/notesSlide807.xml" ContentType="application/vnd.openxmlformats-officedocument.presentationml.notesSlide+xml"/>
  <Override PartName="/ppt/tags/tag882.xml" ContentType="application/vnd.openxmlformats-officedocument.presentationml.tags+xml"/>
  <Override PartName="/ppt/notesSlides/notesSlide808.xml" ContentType="application/vnd.openxmlformats-officedocument.presentationml.notesSlide+xml"/>
  <Override PartName="/ppt/tags/tag883.xml" ContentType="application/vnd.openxmlformats-officedocument.presentationml.tags+xml"/>
  <Override PartName="/ppt/notesSlides/notesSlide809.xml" ContentType="application/vnd.openxmlformats-officedocument.presentationml.notesSlide+xml"/>
  <Override PartName="/ppt/tags/tag884.xml" ContentType="application/vnd.openxmlformats-officedocument.presentationml.tags+xml"/>
  <Override PartName="/ppt/notesSlides/notesSlide810.xml" ContentType="application/vnd.openxmlformats-officedocument.presentationml.notesSlide+xml"/>
  <Override PartName="/ppt/tags/tag885.xml" ContentType="application/vnd.openxmlformats-officedocument.presentationml.tags+xml"/>
  <Override PartName="/ppt/notesSlides/notesSlide811.xml" ContentType="application/vnd.openxmlformats-officedocument.presentationml.notesSlide+xml"/>
  <Override PartName="/ppt/tags/tag886.xml" ContentType="application/vnd.openxmlformats-officedocument.presentationml.tags+xml"/>
  <Override PartName="/ppt/notesSlides/notesSlide812.xml" ContentType="application/vnd.openxmlformats-officedocument.presentationml.notesSlide+xml"/>
  <Override PartName="/ppt/tags/tag887.xml" ContentType="application/vnd.openxmlformats-officedocument.presentationml.tags+xml"/>
  <Override PartName="/ppt/notesSlides/notesSlide813.xml" ContentType="application/vnd.openxmlformats-officedocument.presentationml.notesSlide+xml"/>
  <Override PartName="/ppt/tags/tag888.xml" ContentType="application/vnd.openxmlformats-officedocument.presentationml.tags+xml"/>
  <Override PartName="/ppt/notesSlides/notesSlide814.xml" ContentType="application/vnd.openxmlformats-officedocument.presentationml.notesSlide+xml"/>
  <Override PartName="/ppt/tags/tag889.xml" ContentType="application/vnd.openxmlformats-officedocument.presentationml.tags+xml"/>
  <Override PartName="/ppt/notesSlides/notesSlide815.xml" ContentType="application/vnd.openxmlformats-officedocument.presentationml.notesSlide+xml"/>
  <Override PartName="/ppt/tags/tag890.xml" ContentType="application/vnd.openxmlformats-officedocument.presentationml.tags+xml"/>
  <Override PartName="/ppt/notesSlides/notesSlide816.xml" ContentType="application/vnd.openxmlformats-officedocument.presentationml.notesSlide+xml"/>
  <Override PartName="/ppt/tags/tag891.xml" ContentType="application/vnd.openxmlformats-officedocument.presentationml.tags+xml"/>
  <Override PartName="/ppt/notesSlides/notesSlide817.xml" ContentType="application/vnd.openxmlformats-officedocument.presentationml.notesSlide+xml"/>
  <Override PartName="/ppt/tags/tag892.xml" ContentType="application/vnd.openxmlformats-officedocument.presentationml.tags+xml"/>
  <Override PartName="/ppt/notesSlides/notesSlide818.xml" ContentType="application/vnd.openxmlformats-officedocument.presentationml.notesSlide+xml"/>
  <Override PartName="/ppt/tags/tag893.xml" ContentType="application/vnd.openxmlformats-officedocument.presentationml.tags+xml"/>
  <Override PartName="/ppt/notesSlides/notesSlide819.xml" ContentType="application/vnd.openxmlformats-officedocument.presentationml.notesSlide+xml"/>
  <Override PartName="/ppt/tags/tag894.xml" ContentType="application/vnd.openxmlformats-officedocument.presentationml.tags+xml"/>
  <Override PartName="/ppt/notesSlides/notesSlide820.xml" ContentType="application/vnd.openxmlformats-officedocument.presentationml.notesSlide+xml"/>
  <Override PartName="/ppt/tags/tag895.xml" ContentType="application/vnd.openxmlformats-officedocument.presentationml.tags+xml"/>
  <Override PartName="/ppt/notesSlides/notesSlide821.xml" ContentType="application/vnd.openxmlformats-officedocument.presentationml.notesSlide+xml"/>
  <Override PartName="/ppt/tags/tag896.xml" ContentType="application/vnd.openxmlformats-officedocument.presentationml.tags+xml"/>
  <Override PartName="/ppt/notesSlides/notesSlide822.xml" ContentType="application/vnd.openxmlformats-officedocument.presentationml.notesSlide+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notesSlides/notesSlide823.xml" ContentType="application/vnd.openxmlformats-officedocument.presentationml.notesSlide+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notesSlides/notesSlide824.xml" ContentType="application/vnd.openxmlformats-officedocument.presentationml.notesSlide+xml"/>
  <Override PartName="/ppt/tags/tag904.xml" ContentType="application/vnd.openxmlformats-officedocument.presentationml.tags+xml"/>
  <Override PartName="/ppt/notesSlides/notesSlide825.xml" ContentType="application/vnd.openxmlformats-officedocument.presentationml.notesSlide+xml"/>
  <Override PartName="/ppt/tags/tag905.xml" ContentType="application/vnd.openxmlformats-officedocument.presentationml.tags+xml"/>
  <Override PartName="/ppt/notesSlides/notesSlide826.xml" ContentType="application/vnd.openxmlformats-officedocument.presentationml.notesSlide+xml"/>
  <Override PartName="/ppt/tags/tag906.xml" ContentType="application/vnd.openxmlformats-officedocument.presentationml.tags+xml"/>
  <Override PartName="/ppt/notesSlides/notesSlide827.xml" ContentType="application/vnd.openxmlformats-officedocument.presentationml.notesSlide+xml"/>
  <Override PartName="/ppt/tags/tag907.xml" ContentType="application/vnd.openxmlformats-officedocument.presentationml.tags+xml"/>
  <Override PartName="/ppt/notesSlides/notesSlide828.xml" ContentType="application/vnd.openxmlformats-officedocument.presentationml.notesSlide+xml"/>
  <Override PartName="/ppt/tags/tag908.xml" ContentType="application/vnd.openxmlformats-officedocument.presentationml.tags+xml"/>
  <Override PartName="/ppt/notesSlides/notesSlide829.xml" ContentType="application/vnd.openxmlformats-officedocument.presentationml.notesSlide+xml"/>
  <Override PartName="/ppt/tags/tag909.xml" ContentType="application/vnd.openxmlformats-officedocument.presentationml.tags+xml"/>
  <Override PartName="/ppt/notesSlides/notesSlide830.xml" ContentType="application/vnd.openxmlformats-officedocument.presentationml.notesSlide+xml"/>
  <Override PartName="/ppt/tags/tag910.xml" ContentType="application/vnd.openxmlformats-officedocument.presentationml.tags+xml"/>
  <Override PartName="/ppt/notesSlides/notesSlide831.xml" ContentType="application/vnd.openxmlformats-officedocument.presentationml.notesSlide+xml"/>
  <Override PartName="/ppt/tags/tag911.xml" ContentType="application/vnd.openxmlformats-officedocument.presentationml.tags+xml"/>
  <Override PartName="/ppt/notesSlides/notesSlide832.xml" ContentType="application/vnd.openxmlformats-officedocument.presentationml.notesSlide+xml"/>
  <Override PartName="/ppt/tags/tag912.xml" ContentType="application/vnd.openxmlformats-officedocument.presentationml.tags+xml"/>
  <Override PartName="/ppt/notesSlides/notesSlide833.xml" ContentType="application/vnd.openxmlformats-officedocument.presentationml.notesSlide+xml"/>
  <Override PartName="/ppt/tags/tag913.xml" ContentType="application/vnd.openxmlformats-officedocument.presentationml.tags+xml"/>
  <Override PartName="/ppt/notesSlides/notesSlide834.xml" ContentType="application/vnd.openxmlformats-officedocument.presentationml.notesSlide+xml"/>
  <Override PartName="/ppt/tags/tag914.xml" ContentType="application/vnd.openxmlformats-officedocument.presentationml.tags+xml"/>
  <Override PartName="/ppt/notesSlides/notesSlide835.xml" ContentType="application/vnd.openxmlformats-officedocument.presentationml.notesSlide+xml"/>
  <Override PartName="/ppt/tags/tag915.xml" ContentType="application/vnd.openxmlformats-officedocument.presentationml.tags+xml"/>
  <Override PartName="/ppt/notesSlides/notesSlide836.xml" ContentType="application/vnd.openxmlformats-officedocument.presentationml.notesSlide+xml"/>
  <Override PartName="/ppt/tags/tag916.xml" ContentType="application/vnd.openxmlformats-officedocument.presentationml.tags+xml"/>
  <Override PartName="/ppt/notesSlides/notesSlide837.xml" ContentType="application/vnd.openxmlformats-officedocument.presentationml.notesSlide+xml"/>
  <Override PartName="/ppt/tags/tag917.xml" ContentType="application/vnd.openxmlformats-officedocument.presentationml.tags+xml"/>
  <Override PartName="/ppt/notesSlides/notesSlide838.xml" ContentType="application/vnd.openxmlformats-officedocument.presentationml.notesSlide+xml"/>
  <Override PartName="/ppt/tags/tag918.xml" ContentType="application/vnd.openxmlformats-officedocument.presentationml.tags+xml"/>
  <Override PartName="/ppt/notesSlides/notesSlide839.xml" ContentType="application/vnd.openxmlformats-officedocument.presentationml.notesSlide+xml"/>
  <Override PartName="/ppt/tags/tag919.xml" ContentType="application/vnd.openxmlformats-officedocument.presentationml.tags+xml"/>
  <Override PartName="/ppt/notesSlides/notesSlide840.xml" ContentType="application/vnd.openxmlformats-officedocument.presentationml.notesSlide+xml"/>
  <Override PartName="/ppt/tags/tag920.xml" ContentType="application/vnd.openxmlformats-officedocument.presentationml.tags+xml"/>
  <Override PartName="/ppt/notesSlides/notesSlide841.xml" ContentType="application/vnd.openxmlformats-officedocument.presentationml.notesSlide+xml"/>
  <Override PartName="/ppt/tags/tag921.xml" ContentType="application/vnd.openxmlformats-officedocument.presentationml.tags+xml"/>
  <Override PartName="/ppt/notesSlides/notesSlide842.xml" ContentType="application/vnd.openxmlformats-officedocument.presentationml.notesSlide+xml"/>
  <Override PartName="/ppt/tags/tag922.xml" ContentType="application/vnd.openxmlformats-officedocument.presentationml.tags+xml"/>
  <Override PartName="/ppt/notesSlides/notesSlide843.xml" ContentType="application/vnd.openxmlformats-officedocument.presentationml.notesSlide+xml"/>
  <Override PartName="/ppt/tags/tag923.xml" ContentType="application/vnd.openxmlformats-officedocument.presentationml.tags+xml"/>
  <Override PartName="/ppt/notesSlides/notesSlide844.xml" ContentType="application/vnd.openxmlformats-officedocument.presentationml.notesSlide+xml"/>
  <Override PartName="/ppt/tags/tag924.xml" ContentType="application/vnd.openxmlformats-officedocument.presentationml.tags+xml"/>
  <Override PartName="/ppt/notesSlides/notesSlide845.xml" ContentType="application/vnd.openxmlformats-officedocument.presentationml.notesSlide+xml"/>
  <Override PartName="/ppt/tags/tag925.xml" ContentType="application/vnd.openxmlformats-officedocument.presentationml.tags+xml"/>
  <Override PartName="/ppt/notesSlides/notesSlide846.xml" ContentType="application/vnd.openxmlformats-officedocument.presentationml.notesSlide+xml"/>
  <Override PartName="/ppt/tags/tag926.xml" ContentType="application/vnd.openxmlformats-officedocument.presentationml.tags+xml"/>
  <Override PartName="/ppt/notesSlides/notesSlide847.xml" ContentType="application/vnd.openxmlformats-officedocument.presentationml.notesSlide+xml"/>
  <Override PartName="/ppt/tags/tag927.xml" ContentType="application/vnd.openxmlformats-officedocument.presentationml.tags+xml"/>
  <Override PartName="/ppt/notesSlides/notesSlide848.xml" ContentType="application/vnd.openxmlformats-officedocument.presentationml.notesSlide+xml"/>
  <Override PartName="/ppt/tags/tag928.xml" ContentType="application/vnd.openxmlformats-officedocument.presentationml.tags+xml"/>
  <Override PartName="/ppt/notesSlides/notesSlide849.xml" ContentType="application/vnd.openxmlformats-officedocument.presentationml.notesSlide+xml"/>
  <Override PartName="/ppt/tags/tag929.xml" ContentType="application/vnd.openxmlformats-officedocument.presentationml.tags+xml"/>
  <Override PartName="/ppt/notesSlides/notesSlide850.xml" ContentType="application/vnd.openxmlformats-officedocument.presentationml.notesSlide+xml"/>
  <Override PartName="/ppt/tags/tag930.xml" ContentType="application/vnd.openxmlformats-officedocument.presentationml.tags+xml"/>
  <Override PartName="/ppt/notesSlides/notesSlide851.xml" ContentType="application/vnd.openxmlformats-officedocument.presentationml.notesSlide+xml"/>
  <Override PartName="/ppt/tags/tag931.xml" ContentType="application/vnd.openxmlformats-officedocument.presentationml.tags+xml"/>
  <Override PartName="/ppt/notesSlides/notesSlide852.xml" ContentType="application/vnd.openxmlformats-officedocument.presentationml.notesSlide+xml"/>
  <Override PartName="/ppt/tags/tag932.xml" ContentType="application/vnd.openxmlformats-officedocument.presentationml.tags+xml"/>
  <Override PartName="/ppt/notesSlides/notesSlide853.xml" ContentType="application/vnd.openxmlformats-officedocument.presentationml.notesSlide+xml"/>
  <Override PartName="/ppt/tags/tag933.xml" ContentType="application/vnd.openxmlformats-officedocument.presentationml.tags+xml"/>
  <Override PartName="/ppt/notesSlides/notesSlide854.xml" ContentType="application/vnd.openxmlformats-officedocument.presentationml.notesSlide+xml"/>
  <Override PartName="/ppt/tags/tag934.xml" ContentType="application/vnd.openxmlformats-officedocument.presentationml.tags+xml"/>
  <Override PartName="/ppt/notesSlides/notesSlide855.xml" ContentType="application/vnd.openxmlformats-officedocument.presentationml.notesSlide+xml"/>
  <Override PartName="/ppt/tags/tag935.xml" ContentType="application/vnd.openxmlformats-officedocument.presentationml.tags+xml"/>
  <Override PartName="/ppt/notesSlides/notesSlide856.xml" ContentType="application/vnd.openxmlformats-officedocument.presentationml.notesSlide+xml"/>
  <Override PartName="/ppt/tags/tag936.xml" ContentType="application/vnd.openxmlformats-officedocument.presentationml.tags+xml"/>
  <Override PartName="/ppt/notesSlides/notesSlide857.xml" ContentType="application/vnd.openxmlformats-officedocument.presentationml.notesSlide+xml"/>
  <Override PartName="/ppt/tags/tag937.xml" ContentType="application/vnd.openxmlformats-officedocument.presentationml.tags+xml"/>
  <Override PartName="/ppt/notesSlides/notesSlide858.xml" ContentType="application/vnd.openxmlformats-officedocument.presentationml.notesSlide+xml"/>
  <Override PartName="/ppt/tags/tag938.xml" ContentType="application/vnd.openxmlformats-officedocument.presentationml.tags+xml"/>
  <Override PartName="/ppt/notesSlides/notesSlide859.xml" ContentType="application/vnd.openxmlformats-officedocument.presentationml.notesSlide+xml"/>
  <Override PartName="/ppt/tags/tag939.xml" ContentType="application/vnd.openxmlformats-officedocument.presentationml.tags+xml"/>
  <Override PartName="/ppt/notesSlides/notesSlide860.xml" ContentType="application/vnd.openxmlformats-officedocument.presentationml.notesSlide+xml"/>
  <Override PartName="/ppt/tags/tag940.xml" ContentType="application/vnd.openxmlformats-officedocument.presentationml.tags+xml"/>
  <Override PartName="/ppt/notesSlides/notesSlide861.xml" ContentType="application/vnd.openxmlformats-officedocument.presentationml.notesSlide+xml"/>
  <Override PartName="/ppt/tags/tag941.xml" ContentType="application/vnd.openxmlformats-officedocument.presentationml.tags+xml"/>
  <Override PartName="/ppt/notesSlides/notesSlide862.xml" ContentType="application/vnd.openxmlformats-officedocument.presentationml.notesSlide+xml"/>
  <Override PartName="/ppt/tags/tag942.xml" ContentType="application/vnd.openxmlformats-officedocument.presentationml.tags+xml"/>
  <Override PartName="/ppt/notesSlides/notesSlide863.xml" ContentType="application/vnd.openxmlformats-officedocument.presentationml.notesSlide+xml"/>
  <Override PartName="/ppt/tags/tag943.xml" ContentType="application/vnd.openxmlformats-officedocument.presentationml.tags+xml"/>
  <Override PartName="/ppt/notesSlides/notesSlide864.xml" ContentType="application/vnd.openxmlformats-officedocument.presentationml.notesSlide+xml"/>
  <Override PartName="/ppt/tags/tag944.xml" ContentType="application/vnd.openxmlformats-officedocument.presentationml.tags+xml"/>
  <Override PartName="/ppt/notesSlides/notesSlide865.xml" ContentType="application/vnd.openxmlformats-officedocument.presentationml.notesSlide+xml"/>
  <Override PartName="/ppt/tags/tag945.xml" ContentType="application/vnd.openxmlformats-officedocument.presentationml.tags+xml"/>
  <Override PartName="/ppt/notesSlides/notesSlide866.xml" ContentType="application/vnd.openxmlformats-officedocument.presentationml.notesSlide+xml"/>
  <Override PartName="/ppt/tags/tag946.xml" ContentType="application/vnd.openxmlformats-officedocument.presentationml.tags+xml"/>
  <Override PartName="/ppt/notesSlides/notesSlide867.xml" ContentType="application/vnd.openxmlformats-officedocument.presentationml.notesSlide+xml"/>
  <Override PartName="/ppt/tags/tag947.xml" ContentType="application/vnd.openxmlformats-officedocument.presentationml.tags+xml"/>
  <Override PartName="/ppt/notesSlides/notesSlide868.xml" ContentType="application/vnd.openxmlformats-officedocument.presentationml.notesSlide+xml"/>
  <Override PartName="/ppt/tags/tag948.xml" ContentType="application/vnd.openxmlformats-officedocument.presentationml.tags+xml"/>
  <Override PartName="/ppt/notesSlides/notesSlide869.xml" ContentType="application/vnd.openxmlformats-officedocument.presentationml.notesSlide+xml"/>
  <Override PartName="/ppt/tags/tag949.xml" ContentType="application/vnd.openxmlformats-officedocument.presentationml.tags+xml"/>
  <Override PartName="/ppt/notesSlides/notesSlide870.xml" ContentType="application/vnd.openxmlformats-officedocument.presentationml.notesSlide+xml"/>
  <Override PartName="/ppt/tags/tag950.xml" ContentType="application/vnd.openxmlformats-officedocument.presentationml.tags+xml"/>
  <Override PartName="/ppt/notesSlides/notesSlide871.xml" ContentType="application/vnd.openxmlformats-officedocument.presentationml.notesSlide+xml"/>
  <Override PartName="/ppt/tags/tag951.xml" ContentType="application/vnd.openxmlformats-officedocument.presentationml.tags+xml"/>
  <Override PartName="/ppt/notesSlides/notesSlide872.xml" ContentType="application/vnd.openxmlformats-officedocument.presentationml.notesSlide+xml"/>
  <Override PartName="/ppt/tags/tag952.xml" ContentType="application/vnd.openxmlformats-officedocument.presentationml.tags+xml"/>
  <Override PartName="/ppt/notesSlides/notesSlide873.xml" ContentType="application/vnd.openxmlformats-officedocument.presentationml.notesSlide+xml"/>
  <Override PartName="/ppt/tags/tag953.xml" ContentType="application/vnd.openxmlformats-officedocument.presentationml.tags+xml"/>
  <Override PartName="/ppt/notesSlides/notesSlide874.xml" ContentType="application/vnd.openxmlformats-officedocument.presentationml.notesSlide+xml"/>
  <Override PartName="/ppt/tags/tag954.xml" ContentType="application/vnd.openxmlformats-officedocument.presentationml.tags+xml"/>
  <Override PartName="/ppt/notesSlides/notesSlide875.xml" ContentType="application/vnd.openxmlformats-officedocument.presentationml.notesSlide+xml"/>
  <Override PartName="/ppt/tags/tag955.xml" ContentType="application/vnd.openxmlformats-officedocument.presentationml.tags+xml"/>
  <Override PartName="/ppt/notesSlides/notesSlide876.xml" ContentType="application/vnd.openxmlformats-officedocument.presentationml.notesSlide+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notesSlides/notesSlide877.xml" ContentType="application/vnd.openxmlformats-officedocument.presentationml.notesSlide+xml"/>
  <Override PartName="/ppt/tags/tag959.xml" ContentType="application/vnd.openxmlformats-officedocument.presentationml.tags+xml"/>
  <Override PartName="/ppt/notesSlides/notesSlide878.xml" ContentType="application/vnd.openxmlformats-officedocument.presentationml.notesSlide+xml"/>
  <Override PartName="/ppt/tags/tag960.xml" ContentType="application/vnd.openxmlformats-officedocument.presentationml.tags+xml"/>
  <Override PartName="/ppt/notesSlides/notesSlide879.xml" ContentType="application/vnd.openxmlformats-officedocument.presentationml.notesSlide+xml"/>
  <Override PartName="/ppt/tags/tag961.xml" ContentType="application/vnd.openxmlformats-officedocument.presentationml.tags+xml"/>
  <Override PartName="/ppt/notesSlides/notesSlide880.xml" ContentType="application/vnd.openxmlformats-officedocument.presentationml.notesSlide+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notesSlides/notesSlide881.xml" ContentType="application/vnd.openxmlformats-officedocument.presentationml.notesSlide+xml"/>
  <Override PartName="/ppt/tags/tag965.xml" ContentType="application/vnd.openxmlformats-officedocument.presentationml.tags+xml"/>
  <Override PartName="/ppt/notesSlides/notesSlide882.xml" ContentType="application/vnd.openxmlformats-officedocument.presentationml.notesSlide+xml"/>
  <Override PartName="/ppt/tags/tag966.xml" ContentType="application/vnd.openxmlformats-officedocument.presentationml.tags+xml"/>
  <Override PartName="/ppt/notesSlides/notesSlide883.xml" ContentType="application/vnd.openxmlformats-officedocument.presentationml.notesSlide+xml"/>
  <Override PartName="/ppt/tags/tag967.xml" ContentType="application/vnd.openxmlformats-officedocument.presentationml.tags+xml"/>
  <Override PartName="/ppt/notesSlides/notesSlide884.xml" ContentType="application/vnd.openxmlformats-officedocument.presentationml.notesSlide+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notesSlides/notesSlide885.xml" ContentType="application/vnd.openxmlformats-officedocument.presentationml.notesSlide+xml"/>
  <Override PartName="/ppt/tags/tag971.xml" ContentType="application/vnd.openxmlformats-officedocument.presentationml.tags+xml"/>
  <Override PartName="/ppt/notesSlides/notesSlide886.xml" ContentType="application/vnd.openxmlformats-officedocument.presentationml.notesSlide+xml"/>
  <Override PartName="/ppt/tags/tag972.xml" ContentType="application/vnd.openxmlformats-officedocument.presentationml.tags+xml"/>
  <Override PartName="/ppt/notesSlides/notesSlide887.xml" ContentType="application/vnd.openxmlformats-officedocument.presentationml.notesSlide+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notesSlides/notesSlide888.xml" ContentType="application/vnd.openxmlformats-officedocument.presentationml.notesSlide+xml"/>
  <Override PartName="/ppt/tags/tag976.xml" ContentType="application/vnd.openxmlformats-officedocument.presentationml.tags+xml"/>
  <Override PartName="/ppt/notesSlides/notesSlide889.xml" ContentType="application/vnd.openxmlformats-officedocument.presentationml.notesSlide+xml"/>
  <Override PartName="/ppt/tags/tag977.xml" ContentType="application/vnd.openxmlformats-officedocument.presentationml.tags+xml"/>
  <Override PartName="/ppt/notesSlides/notesSlide890.xml" ContentType="application/vnd.openxmlformats-officedocument.presentationml.notesSlide+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notesSlides/notesSlide891.xml" ContentType="application/vnd.openxmlformats-officedocument.presentationml.notesSlide+xml"/>
  <Override PartName="/ppt/tags/tag981.xml" ContentType="application/vnd.openxmlformats-officedocument.presentationml.tags+xml"/>
  <Override PartName="/ppt/notesSlides/notesSlide892.xml" ContentType="application/vnd.openxmlformats-officedocument.presentationml.notesSlide+xml"/>
  <Override PartName="/ppt/tags/tag982.xml" ContentType="application/vnd.openxmlformats-officedocument.presentationml.tags+xml"/>
  <Override PartName="/ppt/notesSlides/notesSlide893.xml" ContentType="application/vnd.openxmlformats-officedocument.presentationml.notesSlide+xml"/>
  <Override PartName="/ppt/tags/tag983.xml" ContentType="application/vnd.openxmlformats-officedocument.presentationml.tags+xml"/>
  <Override PartName="/ppt/notesSlides/notesSlide894.xml" ContentType="application/vnd.openxmlformats-officedocument.presentationml.notesSlide+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notesSlides/notesSlide895.xml" ContentType="application/vnd.openxmlformats-officedocument.presentationml.notesSlide+xml"/>
  <Override PartName="/ppt/tags/tag987.xml" ContentType="application/vnd.openxmlformats-officedocument.presentationml.tags+xml"/>
  <Override PartName="/ppt/notesSlides/notesSlide896.xml" ContentType="application/vnd.openxmlformats-officedocument.presentationml.notesSlide+xml"/>
  <Override PartName="/ppt/tags/tag988.xml" ContentType="application/vnd.openxmlformats-officedocument.presentationml.tags+xml"/>
  <Override PartName="/ppt/notesSlides/notesSlide897.xml" ContentType="application/vnd.openxmlformats-officedocument.presentationml.notesSlide+xml"/>
  <Override PartName="/ppt/tags/tag989.xml" ContentType="application/vnd.openxmlformats-officedocument.presentationml.tags+xml"/>
  <Override PartName="/ppt/notesSlides/notesSlide898.xml" ContentType="application/vnd.openxmlformats-officedocument.presentationml.notesSlide+xml"/>
  <Override PartName="/ppt/tags/tag990.xml" ContentType="application/vnd.openxmlformats-officedocument.presentationml.tags+xml"/>
  <Override PartName="/ppt/notesSlides/notesSlide899.xml" ContentType="application/vnd.openxmlformats-officedocument.presentationml.notesSlide+xml"/>
  <Override PartName="/ppt/tags/tag991.xml" ContentType="application/vnd.openxmlformats-officedocument.presentationml.tags+xml"/>
  <Override PartName="/ppt/notesSlides/notesSlide900.xml" ContentType="application/vnd.openxmlformats-officedocument.presentationml.notesSlide+xml"/>
  <Override PartName="/ppt/tags/tag992.xml" ContentType="application/vnd.openxmlformats-officedocument.presentationml.tags+xml"/>
  <Override PartName="/ppt/notesSlides/notesSlide901.xml" ContentType="application/vnd.openxmlformats-officedocument.presentationml.notesSl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notesSlides/notesSlide902.xml" ContentType="application/vnd.openxmlformats-officedocument.presentationml.notesSlide+xml"/>
  <Override PartName="/ppt/tags/tag996.xml" ContentType="application/vnd.openxmlformats-officedocument.presentationml.tags+xml"/>
  <Override PartName="/ppt/notesSlides/notesSlide903.xml" ContentType="application/vnd.openxmlformats-officedocument.presentationml.notesSlide+xml"/>
  <Override PartName="/ppt/tags/tag997.xml" ContentType="application/vnd.openxmlformats-officedocument.presentationml.tags+xml"/>
  <Override PartName="/ppt/notesSlides/notesSlide904.xml" ContentType="application/vnd.openxmlformats-officedocument.presentationml.notesSlide+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notesSlides/notesSlide905.xml" ContentType="application/vnd.openxmlformats-officedocument.presentationml.notesSlide+xml"/>
  <Override PartName="/ppt/tags/tag1001.xml" ContentType="application/vnd.openxmlformats-officedocument.presentationml.tags+xml"/>
  <Override PartName="/ppt/notesSlides/notesSlide906.xml" ContentType="application/vnd.openxmlformats-officedocument.presentationml.notesSlide+xml"/>
  <Override PartName="/ppt/tags/tag1002.xml" ContentType="application/vnd.openxmlformats-officedocument.presentationml.tags+xml"/>
  <Override PartName="/ppt/notesSlides/notesSlide907.xml" ContentType="application/vnd.openxmlformats-officedocument.presentationml.notesSlide+xml"/>
  <Override PartName="/ppt/tags/tag1003.xml" ContentType="application/vnd.openxmlformats-officedocument.presentationml.tags+xml"/>
  <Override PartName="/ppt/notesSlides/notesSlide908.xml" ContentType="application/vnd.openxmlformats-officedocument.presentationml.notesSlide+xml"/>
  <Override PartName="/ppt/tags/tag1004.xml" ContentType="application/vnd.openxmlformats-officedocument.presentationml.tags+xml"/>
  <Override PartName="/ppt/notesSlides/notesSlide909.xml" ContentType="application/vnd.openxmlformats-officedocument.presentationml.notesSlide+xml"/>
  <Override PartName="/ppt/tags/tag1005.xml" ContentType="application/vnd.openxmlformats-officedocument.presentationml.tags+xml"/>
  <Override PartName="/ppt/notesSlides/notesSlide910.xml" ContentType="application/vnd.openxmlformats-officedocument.presentationml.notesSlide+xml"/>
  <Override PartName="/ppt/tags/tag1006.xml" ContentType="application/vnd.openxmlformats-officedocument.presentationml.tags+xml"/>
  <Override PartName="/ppt/notesSlides/notesSlide911.xml" ContentType="application/vnd.openxmlformats-officedocument.presentationml.notesSlide+xml"/>
  <Override PartName="/ppt/tags/tag1007.xml" ContentType="application/vnd.openxmlformats-officedocument.presentationml.tags+xml"/>
  <Override PartName="/ppt/notesSlides/notesSlide912.xml" ContentType="application/vnd.openxmlformats-officedocument.presentationml.notesSlide+xml"/>
  <Override PartName="/ppt/tags/tag1008.xml" ContentType="application/vnd.openxmlformats-officedocument.presentationml.tags+xml"/>
  <Override PartName="/ppt/notesSlides/notesSlide913.xml" ContentType="application/vnd.openxmlformats-officedocument.presentationml.notesSlide+xml"/>
  <Override PartName="/ppt/tags/tag1009.xml" ContentType="application/vnd.openxmlformats-officedocument.presentationml.tags+xml"/>
  <Override PartName="/ppt/notesSlides/notesSlide914.xml" ContentType="application/vnd.openxmlformats-officedocument.presentationml.notesSlide+xml"/>
  <Override PartName="/ppt/tags/tag1010.xml" ContentType="application/vnd.openxmlformats-officedocument.presentationml.tags+xml"/>
  <Override PartName="/ppt/notesSlides/notesSlide915.xml" ContentType="application/vnd.openxmlformats-officedocument.presentationml.notesSlide+xml"/>
  <Override PartName="/ppt/tags/tag1011.xml" ContentType="application/vnd.openxmlformats-officedocument.presentationml.tags+xml"/>
  <Override PartName="/ppt/notesSlides/notesSlide916.xml" ContentType="application/vnd.openxmlformats-officedocument.presentationml.notesSlide+xml"/>
  <Override PartName="/ppt/tags/tag1012.xml" ContentType="application/vnd.openxmlformats-officedocument.presentationml.tags+xml"/>
  <Override PartName="/ppt/notesSlides/notesSlide917.xml" ContentType="application/vnd.openxmlformats-officedocument.presentationml.notesSlide+xml"/>
  <Override PartName="/ppt/tags/tag1013.xml" ContentType="application/vnd.openxmlformats-officedocument.presentationml.tags+xml"/>
  <Override PartName="/ppt/notesSlides/notesSlide918.xml" ContentType="application/vnd.openxmlformats-officedocument.presentationml.notesSlide+xml"/>
  <Override PartName="/ppt/tags/tag1014.xml" ContentType="application/vnd.openxmlformats-officedocument.presentationml.tags+xml"/>
  <Override PartName="/ppt/notesSlides/notesSlide919.xml" ContentType="application/vnd.openxmlformats-officedocument.presentationml.notesSlide+xml"/>
  <Override PartName="/ppt/tags/tag1015.xml" ContentType="application/vnd.openxmlformats-officedocument.presentationml.tags+xml"/>
  <Override PartName="/ppt/notesSlides/notesSlide920.xml" ContentType="application/vnd.openxmlformats-officedocument.presentationml.notesSlide+xml"/>
  <Override PartName="/ppt/tags/tag1016.xml" ContentType="application/vnd.openxmlformats-officedocument.presentationml.tags+xml"/>
  <Override PartName="/ppt/notesSlides/notesSlide921.xml" ContentType="application/vnd.openxmlformats-officedocument.presentationml.notesSlide+xml"/>
  <Override PartName="/ppt/tags/tag1017.xml" ContentType="application/vnd.openxmlformats-officedocument.presentationml.tags+xml"/>
  <Override PartName="/ppt/notesSlides/notesSlide922.xml" ContentType="application/vnd.openxmlformats-officedocument.presentationml.notesSlide+xml"/>
  <Override PartName="/ppt/tags/tag1018.xml" ContentType="application/vnd.openxmlformats-officedocument.presentationml.tags+xml"/>
  <Override PartName="/ppt/notesSlides/notesSlide923.xml" ContentType="application/vnd.openxmlformats-officedocument.presentationml.notesSlide+xml"/>
  <Override PartName="/ppt/tags/tag1019.xml" ContentType="application/vnd.openxmlformats-officedocument.presentationml.tags+xml"/>
  <Override PartName="/ppt/notesSlides/notesSlide924.xml" ContentType="application/vnd.openxmlformats-officedocument.presentationml.notesSlide+xml"/>
  <Override PartName="/ppt/tags/tag1020.xml" ContentType="application/vnd.openxmlformats-officedocument.presentationml.tags+xml"/>
  <Override PartName="/ppt/notesSlides/notesSlide925.xml" ContentType="application/vnd.openxmlformats-officedocument.presentationml.notesSlide+xml"/>
  <Override PartName="/ppt/tags/tag1021.xml" ContentType="application/vnd.openxmlformats-officedocument.presentationml.tags+xml"/>
  <Override PartName="/ppt/notesSlides/notesSlide926.xml" ContentType="application/vnd.openxmlformats-officedocument.presentationml.notesSlide+xml"/>
  <Override PartName="/ppt/tags/tag1022.xml" ContentType="application/vnd.openxmlformats-officedocument.presentationml.tags+xml"/>
  <Override PartName="/ppt/notesSlides/notesSlide927.xml" ContentType="application/vnd.openxmlformats-officedocument.presentationml.notesSlide+xml"/>
  <Override PartName="/ppt/tags/tag1023.xml" ContentType="application/vnd.openxmlformats-officedocument.presentationml.tags+xml"/>
  <Override PartName="/ppt/notesSlides/notesSlide928.xml" ContentType="application/vnd.openxmlformats-officedocument.presentationml.notesSlide+xml"/>
  <Override PartName="/ppt/tags/tag1024.xml" ContentType="application/vnd.openxmlformats-officedocument.presentationml.tags+xml"/>
  <Override PartName="/ppt/notesSlides/notesSlide929.xml" ContentType="application/vnd.openxmlformats-officedocument.presentationml.notesSlide+xml"/>
  <Override PartName="/ppt/tags/tag1025.xml" ContentType="application/vnd.openxmlformats-officedocument.presentationml.tags+xml"/>
  <Override PartName="/ppt/notesSlides/notesSlide930.xml" ContentType="application/vnd.openxmlformats-officedocument.presentationml.notesSlide+xml"/>
  <Override PartName="/ppt/tags/tag1026.xml" ContentType="application/vnd.openxmlformats-officedocument.presentationml.tags+xml"/>
  <Override PartName="/ppt/notesSlides/notesSlide931.xml" ContentType="application/vnd.openxmlformats-officedocument.presentationml.notesSlide+xml"/>
  <Override PartName="/ppt/tags/tag1027.xml" ContentType="application/vnd.openxmlformats-officedocument.presentationml.tags+xml"/>
  <Override PartName="/ppt/notesSlides/notesSlide932.xml" ContentType="application/vnd.openxmlformats-officedocument.presentationml.notesSlide+xml"/>
  <Override PartName="/ppt/tags/tag1028.xml" ContentType="application/vnd.openxmlformats-officedocument.presentationml.tags+xml"/>
  <Override PartName="/ppt/notesSlides/notesSlide933.xml" ContentType="application/vnd.openxmlformats-officedocument.presentationml.notesSlide+xml"/>
  <Override PartName="/ppt/tags/tag1029.xml" ContentType="application/vnd.openxmlformats-officedocument.presentationml.tags+xml"/>
  <Override PartName="/ppt/notesSlides/notesSlide934.xml" ContentType="application/vnd.openxmlformats-officedocument.presentationml.notesSlide+xml"/>
  <Override PartName="/ppt/tags/tag1030.xml" ContentType="application/vnd.openxmlformats-officedocument.presentationml.tags+xml"/>
  <Override PartName="/ppt/notesSlides/notesSlide935.xml" ContentType="application/vnd.openxmlformats-officedocument.presentationml.notesSlide+xml"/>
  <Override PartName="/ppt/tags/tag1031.xml" ContentType="application/vnd.openxmlformats-officedocument.presentationml.tags+xml"/>
  <Override PartName="/ppt/notesSlides/notesSlide936.xml" ContentType="application/vnd.openxmlformats-officedocument.presentationml.notesSlide+xml"/>
  <Override PartName="/ppt/tags/tag1032.xml" ContentType="application/vnd.openxmlformats-officedocument.presentationml.tags+xml"/>
  <Override PartName="/ppt/notesSlides/notesSlide937.xml" ContentType="application/vnd.openxmlformats-officedocument.presentationml.notesSlide+xml"/>
  <Override PartName="/ppt/tags/tag1033.xml" ContentType="application/vnd.openxmlformats-officedocument.presentationml.tags+xml"/>
  <Override PartName="/ppt/notesSlides/notesSlide938.xml" ContentType="application/vnd.openxmlformats-officedocument.presentationml.notesSlide+xml"/>
  <Override PartName="/ppt/tags/tag1034.xml" ContentType="application/vnd.openxmlformats-officedocument.presentationml.tags+xml"/>
  <Override PartName="/ppt/notesSlides/notesSlide939.xml" ContentType="application/vnd.openxmlformats-officedocument.presentationml.notesSlide+xml"/>
  <Override PartName="/ppt/tags/tag1035.xml" ContentType="application/vnd.openxmlformats-officedocument.presentationml.tags+xml"/>
  <Override PartName="/ppt/notesSlides/notesSlide940.xml" ContentType="application/vnd.openxmlformats-officedocument.presentationml.notesSlide+xml"/>
  <Override PartName="/ppt/tags/tag1036.xml" ContentType="application/vnd.openxmlformats-officedocument.presentationml.tags+xml"/>
  <Override PartName="/ppt/notesSlides/notesSlide941.xml" ContentType="application/vnd.openxmlformats-officedocument.presentationml.notesSlide+xml"/>
  <Override PartName="/ppt/tags/tag1037.xml" ContentType="application/vnd.openxmlformats-officedocument.presentationml.tags+xml"/>
  <Override PartName="/ppt/notesSlides/notesSlide942.xml" ContentType="application/vnd.openxmlformats-officedocument.presentationml.notesSlide+xml"/>
  <Override PartName="/ppt/tags/tag1038.xml" ContentType="application/vnd.openxmlformats-officedocument.presentationml.tags+xml"/>
  <Override PartName="/ppt/notesSlides/notesSlide943.xml" ContentType="application/vnd.openxmlformats-officedocument.presentationml.notesSlide+xml"/>
  <Override PartName="/ppt/tags/tag1039.xml" ContentType="application/vnd.openxmlformats-officedocument.presentationml.tags+xml"/>
  <Override PartName="/ppt/notesSlides/notesSlide944.xml" ContentType="application/vnd.openxmlformats-officedocument.presentationml.notesSlide+xml"/>
  <Override PartName="/ppt/tags/tag1040.xml" ContentType="application/vnd.openxmlformats-officedocument.presentationml.tags+xml"/>
  <Override PartName="/ppt/notesSlides/notesSlide945.xml" ContentType="application/vnd.openxmlformats-officedocument.presentationml.notesSlide+xml"/>
  <Override PartName="/ppt/tags/tag1041.xml" ContentType="application/vnd.openxmlformats-officedocument.presentationml.tags+xml"/>
  <Override PartName="/ppt/notesSlides/notesSlide946.xml" ContentType="application/vnd.openxmlformats-officedocument.presentationml.notesSlide+xml"/>
  <Override PartName="/ppt/tags/tag1042.xml" ContentType="application/vnd.openxmlformats-officedocument.presentationml.tags+xml"/>
  <Override PartName="/ppt/notesSlides/notesSlide947.xml" ContentType="application/vnd.openxmlformats-officedocument.presentationml.notesSlide+xml"/>
  <Override PartName="/ppt/tags/tag1043.xml" ContentType="application/vnd.openxmlformats-officedocument.presentationml.tags+xml"/>
  <Override PartName="/ppt/notesSlides/notesSlide948.xml" ContentType="application/vnd.openxmlformats-officedocument.presentationml.notesSlide+xml"/>
  <Override PartName="/ppt/tags/tag1044.xml" ContentType="application/vnd.openxmlformats-officedocument.presentationml.tags+xml"/>
  <Override PartName="/ppt/notesSlides/notesSlide949.xml" ContentType="application/vnd.openxmlformats-officedocument.presentationml.notesSlide+xml"/>
  <Override PartName="/ppt/tags/tag1045.xml" ContentType="application/vnd.openxmlformats-officedocument.presentationml.tags+xml"/>
  <Override PartName="/ppt/notesSlides/notesSlide950.xml" ContentType="application/vnd.openxmlformats-officedocument.presentationml.notesSlide+xml"/>
  <Override PartName="/ppt/tags/tag1046.xml" ContentType="application/vnd.openxmlformats-officedocument.presentationml.tags+xml"/>
  <Override PartName="/ppt/notesSlides/notesSlide951.xml" ContentType="application/vnd.openxmlformats-officedocument.presentationml.notesSlide+xml"/>
  <Override PartName="/ppt/tags/tag1047.xml" ContentType="application/vnd.openxmlformats-officedocument.presentationml.tags+xml"/>
  <Override PartName="/ppt/notesSlides/notesSlide952.xml" ContentType="application/vnd.openxmlformats-officedocument.presentationml.notesSlide+xml"/>
  <Override PartName="/ppt/tags/tag1048.xml" ContentType="application/vnd.openxmlformats-officedocument.presentationml.tags+xml"/>
  <Override PartName="/ppt/notesSlides/notesSlide953.xml" ContentType="application/vnd.openxmlformats-officedocument.presentationml.notesSlide+xml"/>
  <Override PartName="/ppt/tags/tag1049.xml" ContentType="application/vnd.openxmlformats-officedocument.presentationml.tags+xml"/>
  <Override PartName="/ppt/notesSlides/notesSlide954.xml" ContentType="application/vnd.openxmlformats-officedocument.presentationml.notesSlide+xml"/>
  <Override PartName="/ppt/tags/tag1050.xml" ContentType="application/vnd.openxmlformats-officedocument.presentationml.tags+xml"/>
  <Override PartName="/ppt/notesSlides/notesSlide955.xml" ContentType="application/vnd.openxmlformats-officedocument.presentationml.notesSlide+xml"/>
  <Override PartName="/ppt/tags/tag1051.xml" ContentType="application/vnd.openxmlformats-officedocument.presentationml.tags+xml"/>
  <Override PartName="/ppt/notesSlides/notesSlide956.xml" ContentType="application/vnd.openxmlformats-officedocument.presentationml.notesSlide+xml"/>
  <Override PartName="/ppt/tags/tag1052.xml" ContentType="application/vnd.openxmlformats-officedocument.presentationml.tags+xml"/>
  <Override PartName="/ppt/notesSlides/notesSlide957.xml" ContentType="application/vnd.openxmlformats-officedocument.presentationml.notesSlide+xml"/>
  <Override PartName="/ppt/tags/tag1053.xml" ContentType="application/vnd.openxmlformats-officedocument.presentationml.tags+xml"/>
  <Override PartName="/ppt/notesSlides/notesSlide958.xml" ContentType="application/vnd.openxmlformats-officedocument.presentationml.notesSlide+xml"/>
  <Override PartName="/ppt/tags/tag1054.xml" ContentType="application/vnd.openxmlformats-officedocument.presentationml.tags+xml"/>
  <Override PartName="/ppt/notesSlides/notesSlide959.xml" ContentType="application/vnd.openxmlformats-officedocument.presentationml.notesSlide+xml"/>
  <Override PartName="/ppt/tags/tag1055.xml" ContentType="application/vnd.openxmlformats-officedocument.presentationml.tags+xml"/>
  <Override PartName="/ppt/notesSlides/notesSlide960.xml" ContentType="application/vnd.openxmlformats-officedocument.presentationml.notesSlide+xml"/>
  <Override PartName="/ppt/tags/tag1056.xml" ContentType="application/vnd.openxmlformats-officedocument.presentationml.tags+xml"/>
  <Override PartName="/ppt/notesSlides/notesSlide961.xml" ContentType="application/vnd.openxmlformats-officedocument.presentationml.notesSlide+xml"/>
  <Override PartName="/ppt/tags/tag1057.xml" ContentType="application/vnd.openxmlformats-officedocument.presentationml.tags+xml"/>
  <Override PartName="/ppt/notesSlides/notesSlide962.xml" ContentType="application/vnd.openxmlformats-officedocument.presentationml.notesSlide+xml"/>
  <Override PartName="/ppt/tags/tag1058.xml" ContentType="application/vnd.openxmlformats-officedocument.presentationml.tags+xml"/>
  <Override PartName="/ppt/notesSlides/notesSlide963.xml" ContentType="application/vnd.openxmlformats-officedocument.presentationml.notesSlide+xml"/>
  <Override PartName="/ppt/tags/tag1059.xml" ContentType="application/vnd.openxmlformats-officedocument.presentationml.tags+xml"/>
  <Override PartName="/ppt/notesSlides/notesSlide964.xml" ContentType="application/vnd.openxmlformats-officedocument.presentationml.notesSlide+xml"/>
  <Override PartName="/ppt/tags/tag1060.xml" ContentType="application/vnd.openxmlformats-officedocument.presentationml.tags+xml"/>
  <Override PartName="/ppt/notesSlides/notesSlide965.xml" ContentType="application/vnd.openxmlformats-officedocument.presentationml.notesSlide+xml"/>
  <Override PartName="/ppt/tags/tag1061.xml" ContentType="application/vnd.openxmlformats-officedocument.presentationml.tags+xml"/>
  <Override PartName="/ppt/notesSlides/notesSlide966.xml" ContentType="application/vnd.openxmlformats-officedocument.presentationml.notesSlide+xml"/>
  <Override PartName="/ppt/tags/tag1062.xml" ContentType="application/vnd.openxmlformats-officedocument.presentationml.tags+xml"/>
  <Override PartName="/ppt/notesSlides/notesSlide9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18"/>
  </p:notesMasterIdLst>
  <p:handoutMasterIdLst>
    <p:handoutMasterId r:id="rId1019"/>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11" r:id="rId384"/>
    <p:sldId id="2112" r:id="rId385"/>
    <p:sldId id="2113" r:id="rId386"/>
    <p:sldId id="2114" r:id="rId387"/>
    <p:sldId id="3173" r:id="rId388"/>
    <p:sldId id="2116" r:id="rId389"/>
    <p:sldId id="2117" r:id="rId390"/>
    <p:sldId id="2118" r:id="rId391"/>
    <p:sldId id="2119" r:id="rId392"/>
    <p:sldId id="2120" r:id="rId393"/>
    <p:sldId id="2121" r:id="rId394"/>
    <p:sldId id="2122" r:id="rId395"/>
    <p:sldId id="2123" r:id="rId396"/>
    <p:sldId id="2124" r:id="rId397"/>
    <p:sldId id="2125" r:id="rId398"/>
    <p:sldId id="2126" r:id="rId399"/>
    <p:sldId id="2127" r:id="rId400"/>
    <p:sldId id="2128" r:id="rId401"/>
    <p:sldId id="2129" r:id="rId402"/>
    <p:sldId id="2130" r:id="rId403"/>
    <p:sldId id="2131" r:id="rId404"/>
    <p:sldId id="2132" r:id="rId405"/>
    <p:sldId id="2133" r:id="rId406"/>
    <p:sldId id="2134" r:id="rId407"/>
    <p:sldId id="2135" r:id="rId408"/>
    <p:sldId id="2136" r:id="rId409"/>
    <p:sldId id="2137" r:id="rId410"/>
    <p:sldId id="2138" r:id="rId411"/>
    <p:sldId id="2139" r:id="rId412"/>
    <p:sldId id="2140" r:id="rId413"/>
    <p:sldId id="2141" r:id="rId414"/>
    <p:sldId id="2142" r:id="rId415"/>
    <p:sldId id="2143" r:id="rId416"/>
    <p:sldId id="2144" r:id="rId417"/>
    <p:sldId id="2145" r:id="rId418"/>
    <p:sldId id="2146" r:id="rId419"/>
    <p:sldId id="2147" r:id="rId420"/>
    <p:sldId id="2148" r:id="rId421"/>
    <p:sldId id="2149" r:id="rId422"/>
    <p:sldId id="2150" r:id="rId423"/>
    <p:sldId id="2151" r:id="rId424"/>
    <p:sldId id="2152" r:id="rId425"/>
    <p:sldId id="2153" r:id="rId426"/>
    <p:sldId id="2154" r:id="rId427"/>
    <p:sldId id="2155" r:id="rId428"/>
    <p:sldId id="2156" r:id="rId429"/>
    <p:sldId id="2157" r:id="rId430"/>
    <p:sldId id="2158" r:id="rId431"/>
    <p:sldId id="2159" r:id="rId432"/>
    <p:sldId id="2160" r:id="rId433"/>
    <p:sldId id="2161" r:id="rId434"/>
    <p:sldId id="3186" r:id="rId435"/>
    <p:sldId id="3189" r:id="rId436"/>
    <p:sldId id="3190" r:id="rId437"/>
    <p:sldId id="3191" r:id="rId438"/>
    <p:sldId id="3192" r:id="rId439"/>
    <p:sldId id="3193" r:id="rId440"/>
    <p:sldId id="3194" r:id="rId441"/>
    <p:sldId id="3196" r:id="rId442"/>
    <p:sldId id="3197" r:id="rId443"/>
    <p:sldId id="3198" r:id="rId444"/>
    <p:sldId id="3199" r:id="rId445"/>
    <p:sldId id="3200" r:id="rId446"/>
    <p:sldId id="3201" r:id="rId447"/>
    <p:sldId id="3202" r:id="rId448"/>
    <p:sldId id="2181" r:id="rId449"/>
    <p:sldId id="3174" r:id="rId450"/>
    <p:sldId id="2183" r:id="rId451"/>
    <p:sldId id="2184" r:id="rId452"/>
    <p:sldId id="2185" r:id="rId453"/>
    <p:sldId id="2186" r:id="rId454"/>
    <p:sldId id="2187" r:id="rId455"/>
    <p:sldId id="2188" r:id="rId456"/>
    <p:sldId id="2189" r:id="rId457"/>
    <p:sldId id="2190" r:id="rId458"/>
    <p:sldId id="2191" r:id="rId459"/>
    <p:sldId id="2192" r:id="rId460"/>
    <p:sldId id="2193" r:id="rId461"/>
    <p:sldId id="2194" r:id="rId462"/>
    <p:sldId id="2195" r:id="rId463"/>
    <p:sldId id="2196" r:id="rId464"/>
    <p:sldId id="2197" r:id="rId465"/>
    <p:sldId id="2198" r:id="rId466"/>
    <p:sldId id="2199" r:id="rId467"/>
    <p:sldId id="2200" r:id="rId468"/>
    <p:sldId id="3206" r:id="rId469"/>
    <p:sldId id="3203" r:id="rId470"/>
    <p:sldId id="3204" r:id="rId471"/>
    <p:sldId id="3205" r:id="rId472"/>
    <p:sldId id="2208" r:id="rId473"/>
    <p:sldId id="2209" r:id="rId474"/>
    <p:sldId id="2210" r:id="rId475"/>
    <p:sldId id="2211" r:id="rId476"/>
    <p:sldId id="2212" r:id="rId477"/>
    <p:sldId id="2213" r:id="rId478"/>
    <p:sldId id="2214" r:id="rId479"/>
    <p:sldId id="2215" r:id="rId480"/>
    <p:sldId id="2216" r:id="rId481"/>
    <p:sldId id="2217" r:id="rId482"/>
    <p:sldId id="2218" r:id="rId483"/>
    <p:sldId id="2219" r:id="rId484"/>
    <p:sldId id="3156" r:id="rId485"/>
    <p:sldId id="2276" r:id="rId486"/>
    <p:sldId id="3158" r:id="rId487"/>
    <p:sldId id="2278" r:id="rId488"/>
    <p:sldId id="2279" r:id="rId489"/>
    <p:sldId id="2280" r:id="rId490"/>
    <p:sldId id="2281" r:id="rId491"/>
    <p:sldId id="2282" r:id="rId492"/>
    <p:sldId id="2283" r:id="rId493"/>
    <p:sldId id="2284" r:id="rId494"/>
    <p:sldId id="2285" r:id="rId495"/>
    <p:sldId id="2286" r:id="rId496"/>
    <p:sldId id="2287" r:id="rId497"/>
    <p:sldId id="2288" r:id="rId498"/>
    <p:sldId id="2289" r:id="rId499"/>
    <p:sldId id="2290" r:id="rId500"/>
    <p:sldId id="2291" r:id="rId501"/>
    <p:sldId id="2292" r:id="rId502"/>
    <p:sldId id="2293" r:id="rId503"/>
    <p:sldId id="2294" r:id="rId504"/>
    <p:sldId id="2295" r:id="rId505"/>
    <p:sldId id="2296" r:id="rId506"/>
    <p:sldId id="2297" r:id="rId507"/>
    <p:sldId id="2298" r:id="rId508"/>
    <p:sldId id="2299" r:id="rId509"/>
    <p:sldId id="2300" r:id="rId510"/>
    <p:sldId id="2301" r:id="rId511"/>
    <p:sldId id="2302" r:id="rId512"/>
    <p:sldId id="2303" r:id="rId513"/>
    <p:sldId id="2304" r:id="rId514"/>
    <p:sldId id="2305" r:id="rId515"/>
    <p:sldId id="2306" r:id="rId516"/>
    <p:sldId id="2307" r:id="rId517"/>
    <p:sldId id="2308" r:id="rId518"/>
    <p:sldId id="2309" r:id="rId519"/>
    <p:sldId id="2310" r:id="rId520"/>
    <p:sldId id="2311" r:id="rId521"/>
    <p:sldId id="3219" r:id="rId522"/>
    <p:sldId id="3220" r:id="rId523"/>
    <p:sldId id="3221" r:id="rId524"/>
    <p:sldId id="2316" r:id="rId525"/>
    <p:sldId id="2317" r:id="rId526"/>
    <p:sldId id="2318" r:id="rId527"/>
    <p:sldId id="2319" r:id="rId528"/>
    <p:sldId id="2320" r:id="rId529"/>
    <p:sldId id="2321" r:id="rId530"/>
    <p:sldId id="2322" r:id="rId531"/>
    <p:sldId id="2323" r:id="rId532"/>
    <p:sldId id="2324" r:id="rId533"/>
    <p:sldId id="2325" r:id="rId534"/>
    <p:sldId id="2326" r:id="rId535"/>
    <p:sldId id="2327" r:id="rId536"/>
    <p:sldId id="3222" r:id="rId537"/>
    <p:sldId id="3223" r:id="rId538"/>
    <p:sldId id="3224" r:id="rId539"/>
    <p:sldId id="2332" r:id="rId540"/>
    <p:sldId id="3159" r:id="rId541"/>
    <p:sldId id="2334" r:id="rId542"/>
    <p:sldId id="2335" r:id="rId543"/>
    <p:sldId id="2336" r:id="rId544"/>
    <p:sldId id="2337" r:id="rId545"/>
    <p:sldId id="2338" r:id="rId546"/>
    <p:sldId id="2339" r:id="rId547"/>
    <p:sldId id="2340" r:id="rId548"/>
    <p:sldId id="2341" r:id="rId549"/>
    <p:sldId id="2342" r:id="rId550"/>
    <p:sldId id="2343" r:id="rId551"/>
    <p:sldId id="2344" r:id="rId552"/>
    <p:sldId id="2345" r:id="rId553"/>
    <p:sldId id="2346" r:id="rId554"/>
    <p:sldId id="2347" r:id="rId555"/>
    <p:sldId id="2348" r:id="rId556"/>
    <p:sldId id="2349" r:id="rId557"/>
    <p:sldId id="2350" r:id="rId558"/>
    <p:sldId id="2351" r:id="rId559"/>
    <p:sldId id="2352" r:id="rId560"/>
    <p:sldId id="2353" r:id="rId561"/>
    <p:sldId id="2354" r:id="rId562"/>
    <p:sldId id="2355" r:id="rId563"/>
    <p:sldId id="2356" r:id="rId564"/>
    <p:sldId id="2357" r:id="rId565"/>
    <p:sldId id="2358" r:id="rId566"/>
    <p:sldId id="2359" r:id="rId567"/>
    <p:sldId id="2360" r:id="rId568"/>
    <p:sldId id="2361" r:id="rId569"/>
    <p:sldId id="2362" r:id="rId570"/>
    <p:sldId id="2363" r:id="rId571"/>
    <p:sldId id="2364" r:id="rId572"/>
    <p:sldId id="2365" r:id="rId573"/>
    <p:sldId id="3029" r:id="rId574"/>
    <p:sldId id="3160" r:id="rId575"/>
    <p:sldId id="3031" r:id="rId576"/>
    <p:sldId id="3032" r:id="rId577"/>
    <p:sldId id="3033" r:id="rId578"/>
    <p:sldId id="3034" r:id="rId579"/>
    <p:sldId id="3035" r:id="rId580"/>
    <p:sldId id="3036" r:id="rId581"/>
    <p:sldId id="3037" r:id="rId582"/>
    <p:sldId id="3038" r:id="rId583"/>
    <p:sldId id="3225" r:id="rId584"/>
    <p:sldId id="3226" r:id="rId585"/>
    <p:sldId id="3227" r:id="rId586"/>
    <p:sldId id="3228" r:id="rId587"/>
    <p:sldId id="3230" r:id="rId588"/>
    <p:sldId id="3045" r:id="rId589"/>
    <p:sldId id="3046" r:id="rId590"/>
    <p:sldId id="3047" r:id="rId591"/>
    <p:sldId id="3048" r:id="rId592"/>
    <p:sldId id="3049" r:id="rId593"/>
    <p:sldId id="3050" r:id="rId594"/>
    <p:sldId id="3051" r:id="rId595"/>
    <p:sldId id="3052" r:id="rId596"/>
    <p:sldId id="3053" r:id="rId597"/>
    <p:sldId id="3054" r:id="rId598"/>
    <p:sldId id="3055" r:id="rId599"/>
    <p:sldId id="3056" r:id="rId600"/>
    <p:sldId id="3231" r:id="rId601"/>
    <p:sldId id="3232" r:id="rId602"/>
    <p:sldId id="3233" r:id="rId603"/>
    <p:sldId id="3234" r:id="rId604"/>
    <p:sldId id="3235" r:id="rId605"/>
    <p:sldId id="3236" r:id="rId606"/>
    <p:sldId id="3237" r:id="rId607"/>
    <p:sldId id="3238" r:id="rId608"/>
    <p:sldId id="3239" r:id="rId609"/>
    <p:sldId id="3240" r:id="rId610"/>
    <p:sldId id="3067" r:id="rId611"/>
    <p:sldId id="3243" r:id="rId612"/>
    <p:sldId id="3245" r:id="rId613"/>
    <p:sldId id="3246" r:id="rId614"/>
    <p:sldId id="3248" r:id="rId615"/>
    <p:sldId id="3076" r:id="rId616"/>
    <p:sldId id="3077" r:id="rId617"/>
    <p:sldId id="3078" r:id="rId618"/>
    <p:sldId id="3079" r:id="rId619"/>
    <p:sldId id="3080" r:id="rId620"/>
    <p:sldId id="3249" r:id="rId621"/>
    <p:sldId id="3250" r:id="rId622"/>
    <p:sldId id="3252" r:id="rId623"/>
    <p:sldId id="3253" r:id="rId624"/>
    <p:sldId id="3089" r:id="rId625"/>
    <p:sldId id="3090" r:id="rId626"/>
    <p:sldId id="3091" r:id="rId627"/>
    <p:sldId id="3092" r:id="rId628"/>
    <p:sldId id="3093" r:id="rId629"/>
    <p:sldId id="3094" r:id="rId630"/>
    <p:sldId id="3095" r:id="rId631"/>
    <p:sldId id="3096" r:id="rId632"/>
    <p:sldId id="3097" r:id="rId633"/>
    <p:sldId id="3098" r:id="rId634"/>
    <p:sldId id="3099" r:id="rId635"/>
    <p:sldId id="3100" r:id="rId636"/>
    <p:sldId id="3255" r:id="rId637"/>
    <p:sldId id="3256" r:id="rId638"/>
    <p:sldId id="3257" r:id="rId639"/>
    <p:sldId id="3258" r:id="rId640"/>
    <p:sldId id="3259" r:id="rId641"/>
    <p:sldId id="3260" r:id="rId642"/>
    <p:sldId id="3261" r:id="rId643"/>
    <p:sldId id="3262" r:id="rId644"/>
    <p:sldId id="3263" r:id="rId645"/>
    <p:sldId id="3264" r:id="rId646"/>
    <p:sldId id="3265" r:id="rId647"/>
    <p:sldId id="3266" r:id="rId648"/>
    <p:sldId id="3268" r:id="rId649"/>
    <p:sldId id="3269" r:id="rId650"/>
    <p:sldId id="3270" r:id="rId651"/>
    <p:sldId id="3271" r:id="rId652"/>
    <p:sldId id="3273" r:id="rId653"/>
    <p:sldId id="2455" r:id="rId654"/>
    <p:sldId id="3161" r:id="rId655"/>
    <p:sldId id="2457" r:id="rId656"/>
    <p:sldId id="2458" r:id="rId657"/>
    <p:sldId id="2459" r:id="rId658"/>
    <p:sldId id="2460" r:id="rId659"/>
    <p:sldId id="2461" r:id="rId660"/>
    <p:sldId id="2462" r:id="rId661"/>
    <p:sldId id="2463" r:id="rId662"/>
    <p:sldId id="2464" r:id="rId663"/>
    <p:sldId id="3274" r:id="rId664"/>
    <p:sldId id="3275" r:id="rId665"/>
    <p:sldId id="3276" r:id="rId666"/>
    <p:sldId id="2468" r:id="rId667"/>
    <p:sldId id="2469" r:id="rId668"/>
    <p:sldId id="2470" r:id="rId669"/>
    <p:sldId id="2471" r:id="rId670"/>
    <p:sldId id="2472" r:id="rId671"/>
    <p:sldId id="2473" r:id="rId672"/>
    <p:sldId id="2474" r:id="rId673"/>
    <p:sldId id="3277" r:id="rId674"/>
    <p:sldId id="3278" r:id="rId675"/>
    <p:sldId id="3279" r:id="rId676"/>
    <p:sldId id="2478" r:id="rId677"/>
    <p:sldId id="2479" r:id="rId678"/>
    <p:sldId id="2480" r:id="rId679"/>
    <p:sldId id="2481" r:id="rId680"/>
    <p:sldId id="2482" r:id="rId681"/>
    <p:sldId id="2483" r:id="rId682"/>
    <p:sldId id="3280" r:id="rId683"/>
    <p:sldId id="3281" r:id="rId684"/>
    <p:sldId id="3282" r:id="rId685"/>
    <p:sldId id="2487" r:id="rId686"/>
    <p:sldId id="2488" r:id="rId687"/>
    <p:sldId id="2489" r:id="rId688"/>
    <p:sldId id="2490" r:id="rId689"/>
    <p:sldId id="2491" r:id="rId690"/>
    <p:sldId id="2492" r:id="rId691"/>
    <p:sldId id="2493" r:id="rId692"/>
    <p:sldId id="2498" r:id="rId693"/>
    <p:sldId id="2499" r:id="rId694"/>
    <p:sldId id="2500" r:id="rId695"/>
    <p:sldId id="2501" r:id="rId696"/>
    <p:sldId id="2502" r:id="rId697"/>
    <p:sldId id="2507" r:id="rId698"/>
    <p:sldId id="2508" r:id="rId699"/>
    <p:sldId id="2509" r:id="rId700"/>
    <p:sldId id="2510" r:id="rId701"/>
    <p:sldId id="2511" r:id="rId702"/>
    <p:sldId id="2512" r:id="rId703"/>
    <p:sldId id="3284" r:id="rId704"/>
    <p:sldId id="3285" r:id="rId705"/>
    <p:sldId id="3286" r:id="rId706"/>
    <p:sldId id="2516" r:id="rId707"/>
    <p:sldId id="2517" r:id="rId708"/>
    <p:sldId id="2518" r:id="rId709"/>
    <p:sldId id="2519" r:id="rId710"/>
    <p:sldId id="2520" r:id="rId711"/>
    <p:sldId id="3287" r:id="rId712"/>
    <p:sldId id="3288" r:id="rId713"/>
    <p:sldId id="3289" r:id="rId714"/>
    <p:sldId id="2524" r:id="rId715"/>
    <p:sldId id="2525" r:id="rId716"/>
    <p:sldId id="2526" r:id="rId717"/>
    <p:sldId id="2527" r:id="rId718"/>
    <p:sldId id="3290" r:id="rId719"/>
    <p:sldId id="3291" r:id="rId720"/>
    <p:sldId id="3292" r:id="rId721"/>
    <p:sldId id="2531" r:id="rId722"/>
    <p:sldId id="2532" r:id="rId723"/>
    <p:sldId id="2533" r:id="rId724"/>
    <p:sldId id="2534" r:id="rId725"/>
    <p:sldId id="2535" r:id="rId726"/>
    <p:sldId id="2536" r:id="rId727"/>
    <p:sldId id="3293" r:id="rId728"/>
    <p:sldId id="3294" r:id="rId729"/>
    <p:sldId id="3295" r:id="rId730"/>
    <p:sldId id="3296" r:id="rId731"/>
    <p:sldId id="3297" r:id="rId732"/>
    <p:sldId id="3298" r:id="rId733"/>
    <p:sldId id="3299" r:id="rId734"/>
    <p:sldId id="2540" r:id="rId735"/>
    <p:sldId id="3300" r:id="rId736"/>
    <p:sldId id="3301" r:id="rId737"/>
    <p:sldId id="3302" r:id="rId738"/>
    <p:sldId id="2544" r:id="rId739"/>
    <p:sldId id="2545" r:id="rId740"/>
    <p:sldId id="2546" r:id="rId741"/>
    <p:sldId id="2547" r:id="rId742"/>
    <p:sldId id="2548" r:id="rId743"/>
    <p:sldId id="2549" r:id="rId744"/>
    <p:sldId id="2550" r:id="rId745"/>
    <p:sldId id="2551" r:id="rId746"/>
    <p:sldId id="3303" r:id="rId747"/>
    <p:sldId id="3304" r:id="rId748"/>
    <p:sldId id="3305" r:id="rId749"/>
    <p:sldId id="2558" r:id="rId750"/>
    <p:sldId id="2559" r:id="rId751"/>
    <p:sldId id="2560" r:id="rId752"/>
    <p:sldId id="2561" r:id="rId753"/>
    <p:sldId id="3162" r:id="rId754"/>
    <p:sldId id="2563" r:id="rId755"/>
    <p:sldId id="2564" r:id="rId756"/>
    <p:sldId id="2565" r:id="rId757"/>
    <p:sldId id="2566" r:id="rId758"/>
    <p:sldId id="2567" r:id="rId759"/>
    <p:sldId id="2568" r:id="rId760"/>
    <p:sldId id="2569" r:id="rId761"/>
    <p:sldId id="2570" r:id="rId762"/>
    <p:sldId id="2571" r:id="rId763"/>
    <p:sldId id="2572" r:id="rId764"/>
    <p:sldId id="2573" r:id="rId765"/>
    <p:sldId id="2574" r:id="rId766"/>
    <p:sldId id="2575" r:id="rId767"/>
    <p:sldId id="3306" r:id="rId768"/>
    <p:sldId id="3309" r:id="rId769"/>
    <p:sldId id="3307" r:id="rId770"/>
    <p:sldId id="3308" r:id="rId771"/>
    <p:sldId id="2579" r:id="rId772"/>
    <p:sldId id="2580" r:id="rId773"/>
    <p:sldId id="2581" r:id="rId774"/>
    <p:sldId id="2582" r:id="rId775"/>
    <p:sldId id="2583" r:id="rId776"/>
    <p:sldId id="2584" r:id="rId777"/>
    <p:sldId id="2585" r:id="rId778"/>
    <p:sldId id="2586" r:id="rId779"/>
    <p:sldId id="2587" r:id="rId780"/>
    <p:sldId id="2588" r:id="rId781"/>
    <p:sldId id="2589" r:id="rId782"/>
    <p:sldId id="2590" r:id="rId783"/>
    <p:sldId id="2591" r:id="rId784"/>
    <p:sldId id="2592" r:id="rId785"/>
    <p:sldId id="2593" r:id="rId786"/>
    <p:sldId id="2594" r:id="rId787"/>
    <p:sldId id="2595" r:id="rId788"/>
    <p:sldId id="2596" r:id="rId789"/>
    <p:sldId id="2597" r:id="rId790"/>
    <p:sldId id="2598" r:id="rId791"/>
    <p:sldId id="2599" r:id="rId792"/>
    <p:sldId id="3310" r:id="rId793"/>
    <p:sldId id="3311" r:id="rId794"/>
    <p:sldId id="3312" r:id="rId795"/>
    <p:sldId id="3313" r:id="rId796"/>
    <p:sldId id="3314" r:id="rId797"/>
    <p:sldId id="2607" r:id="rId798"/>
    <p:sldId id="2608" r:id="rId799"/>
    <p:sldId id="2609" r:id="rId800"/>
    <p:sldId id="2610" r:id="rId801"/>
    <p:sldId id="2611" r:id="rId802"/>
    <p:sldId id="3315" r:id="rId803"/>
    <p:sldId id="3316" r:id="rId804"/>
    <p:sldId id="3317" r:id="rId805"/>
    <p:sldId id="3318" r:id="rId806"/>
    <p:sldId id="3319" r:id="rId807"/>
    <p:sldId id="3320" r:id="rId808"/>
    <p:sldId id="3321" r:id="rId809"/>
    <p:sldId id="3322" r:id="rId810"/>
    <p:sldId id="3323" r:id="rId811"/>
    <p:sldId id="2622" r:id="rId812"/>
    <p:sldId id="3163" r:id="rId813"/>
    <p:sldId id="2624" r:id="rId814"/>
    <p:sldId id="2625" r:id="rId815"/>
    <p:sldId id="2626" r:id="rId816"/>
    <p:sldId id="2627" r:id="rId817"/>
    <p:sldId id="2628" r:id="rId818"/>
    <p:sldId id="2629" r:id="rId819"/>
    <p:sldId id="2630" r:id="rId820"/>
    <p:sldId id="2631" r:id="rId821"/>
    <p:sldId id="2632" r:id="rId822"/>
    <p:sldId id="2633" r:id="rId823"/>
    <p:sldId id="2634" r:id="rId824"/>
    <p:sldId id="2635" r:id="rId825"/>
    <p:sldId id="2636" r:id="rId826"/>
    <p:sldId id="3324" r:id="rId827"/>
    <p:sldId id="3325" r:id="rId828"/>
    <p:sldId id="3326" r:id="rId829"/>
    <p:sldId id="2641" r:id="rId830"/>
    <p:sldId id="2642" r:id="rId831"/>
    <p:sldId id="2643" r:id="rId832"/>
    <p:sldId id="2644" r:id="rId833"/>
    <p:sldId id="2645" r:id="rId834"/>
    <p:sldId id="2648" r:id="rId835"/>
    <p:sldId id="2646" r:id="rId836"/>
    <p:sldId id="2647" r:id="rId837"/>
    <p:sldId id="2649" r:id="rId838"/>
    <p:sldId id="3327" r:id="rId839"/>
    <p:sldId id="2651" r:id="rId840"/>
    <p:sldId id="2652" r:id="rId841"/>
    <p:sldId id="2653" r:id="rId842"/>
    <p:sldId id="2654" r:id="rId843"/>
    <p:sldId id="2655" r:id="rId844"/>
    <p:sldId id="2656" r:id="rId845"/>
    <p:sldId id="2657" r:id="rId846"/>
    <p:sldId id="2658" r:id="rId847"/>
    <p:sldId id="2659" r:id="rId848"/>
    <p:sldId id="2660" r:id="rId849"/>
    <p:sldId id="2661" r:id="rId850"/>
    <p:sldId id="2662" r:id="rId851"/>
    <p:sldId id="3328" r:id="rId852"/>
    <p:sldId id="3329" r:id="rId853"/>
    <p:sldId id="3330" r:id="rId854"/>
    <p:sldId id="3331" r:id="rId855"/>
    <p:sldId id="3332" r:id="rId856"/>
    <p:sldId id="3333" r:id="rId857"/>
    <p:sldId id="3334" r:id="rId858"/>
    <p:sldId id="3336" r:id="rId859"/>
    <p:sldId id="3337" r:id="rId860"/>
    <p:sldId id="2856" r:id="rId861"/>
    <p:sldId id="2857" r:id="rId862"/>
    <p:sldId id="2858" r:id="rId863"/>
    <p:sldId id="3166" r:id="rId864"/>
    <p:sldId id="2860" r:id="rId865"/>
    <p:sldId id="2861" r:id="rId866"/>
    <p:sldId id="2862" r:id="rId867"/>
    <p:sldId id="2863" r:id="rId868"/>
    <p:sldId id="2864" r:id="rId869"/>
    <p:sldId id="2865" r:id="rId870"/>
    <p:sldId id="2866" r:id="rId871"/>
    <p:sldId id="2867" r:id="rId872"/>
    <p:sldId id="2868" r:id="rId873"/>
    <p:sldId id="2869" r:id="rId874"/>
    <p:sldId id="2870" r:id="rId875"/>
    <p:sldId id="2871" r:id="rId876"/>
    <p:sldId id="2872" r:id="rId877"/>
    <p:sldId id="2873" r:id="rId878"/>
    <p:sldId id="2874" r:id="rId879"/>
    <p:sldId id="2875" r:id="rId880"/>
    <p:sldId id="2876" r:id="rId881"/>
    <p:sldId id="2877" r:id="rId882"/>
    <p:sldId id="2878" r:id="rId883"/>
    <p:sldId id="2879" r:id="rId884"/>
    <p:sldId id="2880" r:id="rId885"/>
    <p:sldId id="2881" r:id="rId886"/>
    <p:sldId id="2882" r:id="rId887"/>
    <p:sldId id="2883" r:id="rId888"/>
    <p:sldId id="2884" r:id="rId889"/>
    <p:sldId id="3167" r:id="rId890"/>
    <p:sldId id="2886" r:id="rId891"/>
    <p:sldId id="2887" r:id="rId892"/>
    <p:sldId id="2888" r:id="rId893"/>
    <p:sldId id="2889" r:id="rId894"/>
    <p:sldId id="2890" r:id="rId895"/>
    <p:sldId id="2891" r:id="rId896"/>
    <p:sldId id="2892" r:id="rId897"/>
    <p:sldId id="2893" r:id="rId898"/>
    <p:sldId id="2894" r:id="rId899"/>
    <p:sldId id="2895" r:id="rId900"/>
    <p:sldId id="2896" r:id="rId901"/>
    <p:sldId id="2897" r:id="rId902"/>
    <p:sldId id="2898" r:id="rId903"/>
    <p:sldId id="2899" r:id="rId904"/>
    <p:sldId id="2900" r:id="rId905"/>
    <p:sldId id="2901" r:id="rId906"/>
    <p:sldId id="2902" r:id="rId907"/>
    <p:sldId id="2903" r:id="rId908"/>
    <p:sldId id="2904" r:id="rId909"/>
    <p:sldId id="2905" r:id="rId910"/>
    <p:sldId id="3416" r:id="rId911"/>
    <p:sldId id="3417" r:id="rId912"/>
    <p:sldId id="2910" r:id="rId913"/>
    <p:sldId id="2911" r:id="rId914"/>
    <p:sldId id="2912" r:id="rId915"/>
    <p:sldId id="2913" r:id="rId916"/>
    <p:sldId id="3418" r:id="rId917"/>
    <p:sldId id="3419" r:id="rId918"/>
    <p:sldId id="2918" r:id="rId919"/>
    <p:sldId id="2919" r:id="rId920"/>
    <p:sldId id="2920" r:id="rId921"/>
    <p:sldId id="2921" r:id="rId922"/>
    <p:sldId id="3420" r:id="rId923"/>
    <p:sldId id="3421" r:id="rId924"/>
    <p:sldId id="2926" r:id="rId925"/>
    <p:sldId id="2927" r:id="rId926"/>
    <p:sldId id="2928" r:id="rId927"/>
    <p:sldId id="3422" r:id="rId928"/>
    <p:sldId id="3423" r:id="rId929"/>
    <p:sldId id="2933" r:id="rId930"/>
    <p:sldId id="2934" r:id="rId931"/>
    <p:sldId id="2935" r:id="rId932"/>
    <p:sldId id="3424" r:id="rId933"/>
    <p:sldId id="3425" r:id="rId934"/>
    <p:sldId id="2940" r:id="rId935"/>
    <p:sldId id="2941" r:id="rId936"/>
    <p:sldId id="2942" r:id="rId937"/>
    <p:sldId id="2943" r:id="rId938"/>
    <p:sldId id="3426" r:id="rId939"/>
    <p:sldId id="3427" r:id="rId940"/>
    <p:sldId id="2948" r:id="rId941"/>
    <p:sldId id="2949" r:id="rId942"/>
    <p:sldId id="2950" r:id="rId943"/>
    <p:sldId id="2951" r:id="rId944"/>
    <p:sldId id="2952" r:id="rId945"/>
    <p:sldId id="2953" r:id="rId946"/>
    <p:sldId id="2954" r:id="rId947"/>
    <p:sldId id="3428" r:id="rId948"/>
    <p:sldId id="3429" r:id="rId949"/>
    <p:sldId id="2959" r:id="rId950"/>
    <p:sldId id="2960" r:id="rId951"/>
    <p:sldId id="2961" r:id="rId952"/>
    <p:sldId id="3430" r:id="rId953"/>
    <p:sldId id="3431" r:id="rId954"/>
    <p:sldId id="2966" r:id="rId955"/>
    <p:sldId id="2967" r:id="rId956"/>
    <p:sldId id="2968" r:id="rId957"/>
    <p:sldId id="2969" r:id="rId958"/>
    <p:sldId id="2970" r:id="rId959"/>
    <p:sldId id="2971" r:id="rId960"/>
    <p:sldId id="2972" r:id="rId961"/>
    <p:sldId id="2973" r:id="rId962"/>
    <p:sldId id="2974" r:id="rId963"/>
    <p:sldId id="2975" r:id="rId964"/>
    <p:sldId id="2976" r:id="rId965"/>
    <p:sldId id="2977" r:id="rId966"/>
    <p:sldId id="2978" r:id="rId967"/>
    <p:sldId id="2979" r:id="rId968"/>
    <p:sldId id="2980" r:id="rId969"/>
    <p:sldId id="2981" r:id="rId970"/>
    <p:sldId id="2982" r:id="rId971"/>
    <p:sldId id="2983" r:id="rId972"/>
    <p:sldId id="2984" r:id="rId973"/>
    <p:sldId id="2985" r:id="rId974"/>
    <p:sldId id="2986" r:id="rId975"/>
    <p:sldId id="2987" r:id="rId976"/>
    <p:sldId id="2988" r:id="rId977"/>
    <p:sldId id="2989" r:id="rId978"/>
    <p:sldId id="2990" r:id="rId979"/>
    <p:sldId id="2991" r:id="rId980"/>
    <p:sldId id="3168" r:id="rId981"/>
    <p:sldId id="2993" r:id="rId982"/>
    <p:sldId id="2994" r:id="rId983"/>
    <p:sldId id="2995" r:id="rId984"/>
    <p:sldId id="2996" r:id="rId985"/>
    <p:sldId id="2997" r:id="rId986"/>
    <p:sldId id="2998" r:id="rId987"/>
    <p:sldId id="2999" r:id="rId988"/>
    <p:sldId id="3000" r:id="rId989"/>
    <p:sldId id="3001" r:id="rId990"/>
    <p:sldId id="3002" r:id="rId991"/>
    <p:sldId id="3003" r:id="rId992"/>
    <p:sldId id="3004" r:id="rId993"/>
    <p:sldId id="3005" r:id="rId994"/>
    <p:sldId id="3006" r:id="rId995"/>
    <p:sldId id="3007" r:id="rId996"/>
    <p:sldId id="3008" r:id="rId997"/>
    <p:sldId id="3009" r:id="rId998"/>
    <p:sldId id="3011" r:id="rId999"/>
    <p:sldId id="3012" r:id="rId1000"/>
    <p:sldId id="3013" r:id="rId1001"/>
    <p:sldId id="3014" r:id="rId1002"/>
    <p:sldId id="3015" r:id="rId1003"/>
    <p:sldId id="3016" r:id="rId1004"/>
    <p:sldId id="3017" r:id="rId1005"/>
    <p:sldId id="3018" r:id="rId1006"/>
    <p:sldId id="3019" r:id="rId1007"/>
    <p:sldId id="3020" r:id="rId1008"/>
    <p:sldId id="3021" r:id="rId1009"/>
    <p:sldId id="3022" r:id="rId1010"/>
    <p:sldId id="3023" r:id="rId1011"/>
    <p:sldId id="3024" r:id="rId1012"/>
    <p:sldId id="3025" r:id="rId1013"/>
    <p:sldId id="3026" r:id="rId1014"/>
    <p:sldId id="3027" r:id="rId1015"/>
    <p:sldId id="3028" r:id="rId1016"/>
    <p:sldId id="3176" r:id="rId1017"/>
  </p:sldIdLst>
  <p:sldSz cx="12192000" cy="6858000"/>
  <p:notesSz cx="6858000" cy="9144000"/>
  <p:custDataLst>
    <p:tags r:id="rId10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3186"/>
            <p14:sldId id="3189"/>
            <p14:sldId id="3190"/>
            <p14:sldId id="3191"/>
            <p14:sldId id="3192"/>
            <p14:sldId id="3193"/>
            <p14:sldId id="3194"/>
            <p14:sldId id="3196"/>
            <p14:sldId id="3197"/>
            <p14:sldId id="3198"/>
            <p14:sldId id="3199"/>
            <p14:sldId id="3200"/>
            <p14:sldId id="3201"/>
            <p14:sldId id="3202"/>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206"/>
            <p14:sldId id="3203"/>
            <p14:sldId id="3204"/>
            <p14:sldId id="3205"/>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3219"/>
            <p14:sldId id="3220"/>
            <p14:sldId id="3221"/>
            <p14:sldId id="2316"/>
            <p14:sldId id="2317"/>
            <p14:sldId id="2318"/>
            <p14:sldId id="2319"/>
            <p14:sldId id="2320"/>
            <p14:sldId id="2321"/>
            <p14:sldId id="2322"/>
            <p14:sldId id="2323"/>
            <p14:sldId id="2324"/>
            <p14:sldId id="2325"/>
            <p14:sldId id="2326"/>
            <p14:sldId id="2327"/>
            <p14:sldId id="3222"/>
            <p14:sldId id="3223"/>
            <p14:sldId id="3224"/>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225"/>
            <p14:sldId id="3226"/>
            <p14:sldId id="3227"/>
            <p14:sldId id="3228"/>
            <p14:sldId id="3230"/>
            <p14:sldId id="3045"/>
            <p14:sldId id="3046"/>
            <p14:sldId id="3047"/>
            <p14:sldId id="3048"/>
            <p14:sldId id="3049"/>
            <p14:sldId id="3050"/>
            <p14:sldId id="3051"/>
            <p14:sldId id="3052"/>
            <p14:sldId id="3053"/>
            <p14:sldId id="3054"/>
            <p14:sldId id="3055"/>
            <p14:sldId id="3056"/>
            <p14:sldId id="3231"/>
            <p14:sldId id="3232"/>
            <p14:sldId id="3233"/>
            <p14:sldId id="3234"/>
            <p14:sldId id="3235"/>
            <p14:sldId id="3236"/>
            <p14:sldId id="3237"/>
            <p14:sldId id="3238"/>
            <p14:sldId id="3239"/>
            <p14:sldId id="3240"/>
            <p14:sldId id="3067"/>
            <p14:sldId id="3243"/>
            <p14:sldId id="3245"/>
            <p14:sldId id="3246"/>
            <p14:sldId id="3248"/>
            <p14:sldId id="3076"/>
            <p14:sldId id="3077"/>
            <p14:sldId id="3078"/>
            <p14:sldId id="3079"/>
            <p14:sldId id="3080"/>
            <p14:sldId id="3249"/>
            <p14:sldId id="3250"/>
            <p14:sldId id="3252"/>
            <p14:sldId id="3253"/>
            <p14:sldId id="3089"/>
            <p14:sldId id="3090"/>
            <p14:sldId id="3091"/>
            <p14:sldId id="3092"/>
            <p14:sldId id="3093"/>
            <p14:sldId id="3094"/>
            <p14:sldId id="3095"/>
            <p14:sldId id="3096"/>
            <p14:sldId id="3097"/>
            <p14:sldId id="3098"/>
            <p14:sldId id="3099"/>
            <p14:sldId id="3100"/>
            <p14:sldId id="3255"/>
            <p14:sldId id="3256"/>
            <p14:sldId id="3257"/>
            <p14:sldId id="3258"/>
            <p14:sldId id="3259"/>
            <p14:sldId id="3260"/>
            <p14:sldId id="3261"/>
            <p14:sldId id="3262"/>
            <p14:sldId id="3263"/>
            <p14:sldId id="3264"/>
            <p14:sldId id="3265"/>
            <p14:sldId id="3266"/>
            <p14:sldId id="3268"/>
            <p14:sldId id="3269"/>
            <p14:sldId id="3270"/>
            <p14:sldId id="3271"/>
            <p14:sldId id="3273"/>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3274"/>
            <p14:sldId id="3275"/>
            <p14:sldId id="3276"/>
            <p14:sldId id="2468"/>
            <p14:sldId id="2469"/>
            <p14:sldId id="2470"/>
            <p14:sldId id="2471"/>
            <p14:sldId id="2472"/>
            <p14:sldId id="2473"/>
            <p14:sldId id="2474"/>
            <p14:sldId id="3277"/>
            <p14:sldId id="3278"/>
            <p14:sldId id="3279"/>
            <p14:sldId id="2478"/>
            <p14:sldId id="2479"/>
            <p14:sldId id="2480"/>
            <p14:sldId id="2481"/>
            <p14:sldId id="2482"/>
            <p14:sldId id="2483"/>
            <p14:sldId id="3280"/>
            <p14:sldId id="3281"/>
            <p14:sldId id="3282"/>
            <p14:sldId id="2487"/>
            <p14:sldId id="2488"/>
            <p14:sldId id="2489"/>
            <p14:sldId id="2490"/>
            <p14:sldId id="2491"/>
            <p14:sldId id="2492"/>
            <p14:sldId id="2493"/>
            <p14:sldId id="2498"/>
            <p14:sldId id="2499"/>
            <p14:sldId id="2500"/>
            <p14:sldId id="2501"/>
            <p14:sldId id="2502"/>
            <p14:sldId id="2507"/>
            <p14:sldId id="2508"/>
            <p14:sldId id="2509"/>
            <p14:sldId id="2510"/>
            <p14:sldId id="2511"/>
            <p14:sldId id="2512"/>
            <p14:sldId id="3284"/>
            <p14:sldId id="3285"/>
            <p14:sldId id="3286"/>
            <p14:sldId id="2516"/>
            <p14:sldId id="2517"/>
            <p14:sldId id="2518"/>
            <p14:sldId id="2519"/>
            <p14:sldId id="2520"/>
            <p14:sldId id="3287"/>
            <p14:sldId id="3288"/>
            <p14:sldId id="3289"/>
            <p14:sldId id="2524"/>
            <p14:sldId id="2525"/>
            <p14:sldId id="2526"/>
            <p14:sldId id="2527"/>
            <p14:sldId id="3290"/>
            <p14:sldId id="3291"/>
            <p14:sldId id="3292"/>
            <p14:sldId id="2531"/>
            <p14:sldId id="2532"/>
            <p14:sldId id="2533"/>
            <p14:sldId id="2534"/>
            <p14:sldId id="2535"/>
            <p14:sldId id="2536"/>
            <p14:sldId id="3293"/>
            <p14:sldId id="3294"/>
            <p14:sldId id="3295"/>
            <p14:sldId id="3296"/>
            <p14:sldId id="3297"/>
            <p14:sldId id="3298"/>
            <p14:sldId id="3299"/>
            <p14:sldId id="2540"/>
            <p14:sldId id="3300"/>
            <p14:sldId id="3301"/>
            <p14:sldId id="3302"/>
            <p14:sldId id="2544"/>
            <p14:sldId id="2545"/>
            <p14:sldId id="2546"/>
            <p14:sldId id="2547"/>
            <p14:sldId id="2548"/>
            <p14:sldId id="2549"/>
            <p14:sldId id="2550"/>
            <p14:sldId id="2551"/>
            <p14:sldId id="3303"/>
            <p14:sldId id="3304"/>
            <p14:sldId id="3305"/>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3306"/>
            <p14:sldId id="3309"/>
            <p14:sldId id="3307"/>
            <p14:sldId id="330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3310"/>
            <p14:sldId id="3311"/>
            <p14:sldId id="3312"/>
            <p14:sldId id="3313"/>
            <p14:sldId id="3314"/>
            <p14:sldId id="2607"/>
            <p14:sldId id="2608"/>
            <p14:sldId id="2609"/>
            <p14:sldId id="2610"/>
            <p14:sldId id="2611"/>
            <p14:sldId id="3315"/>
            <p14:sldId id="3316"/>
            <p14:sldId id="3317"/>
            <p14:sldId id="3318"/>
            <p14:sldId id="3319"/>
            <p14:sldId id="3320"/>
            <p14:sldId id="3321"/>
            <p14:sldId id="3322"/>
            <p14:sldId id="3323"/>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3324"/>
            <p14:sldId id="3325"/>
            <p14:sldId id="3326"/>
            <p14:sldId id="2641"/>
            <p14:sldId id="2642"/>
            <p14:sldId id="2643"/>
            <p14:sldId id="2644"/>
            <p14:sldId id="2645"/>
            <p14:sldId id="2648"/>
            <p14:sldId id="2646"/>
            <p14:sldId id="2647"/>
            <p14:sldId id="2649"/>
            <p14:sldId id="3327"/>
            <p14:sldId id="2651"/>
            <p14:sldId id="2652"/>
            <p14:sldId id="2653"/>
            <p14:sldId id="2654"/>
            <p14:sldId id="2655"/>
            <p14:sldId id="2656"/>
            <p14:sldId id="2657"/>
            <p14:sldId id="2658"/>
            <p14:sldId id="2659"/>
            <p14:sldId id="2660"/>
            <p14:sldId id="2661"/>
            <p14:sldId id="2662"/>
            <p14:sldId id="3328"/>
            <p14:sldId id="3329"/>
            <p14:sldId id="3330"/>
            <p14:sldId id="3331"/>
            <p14:sldId id="3332"/>
            <p14:sldId id="3333"/>
            <p14:sldId id="3334"/>
            <p14:sldId id="3336"/>
            <p14:sldId id="3337"/>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3416"/>
            <p14:sldId id="3417"/>
            <p14:sldId id="2910"/>
            <p14:sldId id="2911"/>
            <p14:sldId id="2912"/>
            <p14:sldId id="2913"/>
            <p14:sldId id="3418"/>
            <p14:sldId id="3419"/>
            <p14:sldId id="2918"/>
            <p14:sldId id="2919"/>
            <p14:sldId id="2920"/>
            <p14:sldId id="2921"/>
            <p14:sldId id="3420"/>
            <p14:sldId id="3421"/>
            <p14:sldId id="2926"/>
            <p14:sldId id="2927"/>
            <p14:sldId id="2928"/>
            <p14:sldId id="3422"/>
            <p14:sldId id="3423"/>
            <p14:sldId id="2933"/>
            <p14:sldId id="2934"/>
            <p14:sldId id="2935"/>
            <p14:sldId id="3424"/>
            <p14:sldId id="3425"/>
            <p14:sldId id="2940"/>
            <p14:sldId id="2941"/>
            <p14:sldId id="2942"/>
            <p14:sldId id="2943"/>
            <p14:sldId id="3426"/>
            <p14:sldId id="3427"/>
            <p14:sldId id="2948"/>
            <p14:sldId id="2949"/>
            <p14:sldId id="2950"/>
            <p14:sldId id="2951"/>
            <p14:sldId id="2952"/>
            <p14:sldId id="2953"/>
            <p14:sldId id="2954"/>
            <p14:sldId id="3428"/>
            <p14:sldId id="3429"/>
            <p14:sldId id="2959"/>
            <p14:sldId id="2960"/>
            <p14:sldId id="2961"/>
            <p14:sldId id="3430"/>
            <p14:sldId id="3431"/>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FF"/>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8780" autoAdjust="0"/>
  </p:normalViewPr>
  <p:slideViewPr>
    <p:cSldViewPr>
      <p:cViewPr varScale="1">
        <p:scale>
          <a:sx n="99" d="100"/>
          <a:sy n="99" d="100"/>
        </p:scale>
        <p:origin x="912"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306776"/>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presProps" Target="presProps.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microsoft.com/office/2016/11/relationships/changesInfo" Target="changesInfos/changesInfo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notesMaster" Target="notesMasters/notesMaster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tags" Target="tags/tag1.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tableStyles" Target="tableStyles.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638" Type="http://schemas.openxmlformats.org/officeDocument/2006/relationships/slide" Target="slides/slide634.xml"/><Relationship Id="rId845" Type="http://schemas.openxmlformats.org/officeDocument/2006/relationships/slide" Target="slides/slide841.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theme" Target="theme/theme1.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viewProps" Target="viewProps.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347" Type="http://schemas.openxmlformats.org/officeDocument/2006/relationships/slide" Target="slides/slide343.xml"/><Relationship Id="rId999" Type="http://schemas.openxmlformats.org/officeDocument/2006/relationships/slide" Target="slides/slide995.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271" Type="http://schemas.openxmlformats.org/officeDocument/2006/relationships/slide" Target="slides/slide267.xml"/><Relationship Id="rId937" Type="http://schemas.openxmlformats.org/officeDocument/2006/relationships/slide" Target="slides/slide933.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850" Type="http://schemas.openxmlformats.org/officeDocument/2006/relationships/slide" Target="slides/slide846.xml"/><Relationship Id="rId948" Type="http://schemas.openxmlformats.org/officeDocument/2006/relationships/slide" Target="slides/slide944.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242" Type="http://schemas.openxmlformats.org/officeDocument/2006/relationships/slide" Target="slides/slide238.xml"/><Relationship Id="rId894" Type="http://schemas.openxmlformats.org/officeDocument/2006/relationships/slide" Target="slides/slide890.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264" Type="http://schemas.openxmlformats.org/officeDocument/2006/relationships/slide" Target="slides/slide260.xml"/><Relationship Id="rId471" Type="http://schemas.openxmlformats.org/officeDocument/2006/relationships/slide" Target="slides/slide467.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843" Type="http://schemas.openxmlformats.org/officeDocument/2006/relationships/slide" Target="slides/slide839.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handoutMaster" Target="handoutMasters/handoutMaster1.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2597C0DA-3DD6-4C31-8CFB-CE38E7D2C870}"/>
    <pc:docChg chg="custSel modSld modMainMaster">
      <pc:chgData name="Michael Parker" userId="5c59e3be-8950-412f-a25d-08d91917be58" providerId="ADAL" clId="{2597C0DA-3DD6-4C31-8CFB-CE38E7D2C870}" dt="2022-12-19T17:19:14.026" v="81"/>
      <pc:docMkLst>
        <pc:docMk/>
      </pc:docMkLst>
      <pc:sldChg chg="replTag delTag">
        <pc:chgData name="Michael Parker" userId="5c59e3be-8950-412f-a25d-08d91917be58" providerId="ADAL" clId="{2597C0DA-3DD6-4C31-8CFB-CE38E7D2C870}" dt="2022-12-19T17:19:13.488" v="79"/>
        <pc:sldMkLst>
          <pc:docMk/>
          <pc:sldMk cId="4193272739" sldId="1682"/>
        </pc:sldMkLst>
      </pc:sldChg>
      <pc:sldChg chg="replTag delTag">
        <pc:chgData name="Michael Parker" userId="5c59e3be-8950-412f-a25d-08d91917be58" providerId="ADAL" clId="{2597C0DA-3DD6-4C31-8CFB-CE38E7D2C870}" dt="2022-12-19T17:19:08.370" v="55"/>
        <pc:sldMkLst>
          <pc:docMk/>
          <pc:sldMk cId="3284068915" sldId="1683"/>
        </pc:sldMkLst>
      </pc:sldChg>
      <pc:sldChg chg="replTag delTag">
        <pc:chgData name="Michael Parker" userId="5c59e3be-8950-412f-a25d-08d91917be58" providerId="ADAL" clId="{2597C0DA-3DD6-4C31-8CFB-CE38E7D2C870}" dt="2022-12-19T17:19:08.831" v="57"/>
        <pc:sldMkLst>
          <pc:docMk/>
          <pc:sldMk cId="1021550409" sldId="1684"/>
        </pc:sldMkLst>
      </pc:sldChg>
      <pc:sldChg chg="replTag delTag">
        <pc:chgData name="Michael Parker" userId="5c59e3be-8950-412f-a25d-08d91917be58" providerId="ADAL" clId="{2597C0DA-3DD6-4C31-8CFB-CE38E7D2C870}" dt="2022-12-19T17:19:13.212" v="77"/>
        <pc:sldMkLst>
          <pc:docMk/>
          <pc:sldMk cId="766235235" sldId="1685"/>
        </pc:sldMkLst>
      </pc:sldChg>
      <pc:sldChg chg="replTag delTag">
        <pc:chgData name="Michael Parker" userId="5c59e3be-8950-412f-a25d-08d91917be58" providerId="ADAL" clId="{2597C0DA-3DD6-4C31-8CFB-CE38E7D2C870}" dt="2022-12-19T17:19:12.899" v="75"/>
        <pc:sldMkLst>
          <pc:docMk/>
          <pc:sldMk cId="1093507569" sldId="1686"/>
        </pc:sldMkLst>
      </pc:sldChg>
      <pc:sldChg chg="replTag delTag">
        <pc:chgData name="Michael Parker" userId="5c59e3be-8950-412f-a25d-08d91917be58" providerId="ADAL" clId="{2597C0DA-3DD6-4C31-8CFB-CE38E7D2C870}" dt="2022-12-19T17:19:12.666" v="73"/>
        <pc:sldMkLst>
          <pc:docMk/>
          <pc:sldMk cId="2563807271" sldId="1687"/>
        </pc:sldMkLst>
      </pc:sldChg>
      <pc:sldChg chg="replTag delTag">
        <pc:chgData name="Michael Parker" userId="5c59e3be-8950-412f-a25d-08d91917be58" providerId="ADAL" clId="{2597C0DA-3DD6-4C31-8CFB-CE38E7D2C870}" dt="2022-12-19T17:19:10.832" v="65"/>
        <pc:sldMkLst>
          <pc:docMk/>
          <pc:sldMk cId="919963667" sldId="1688"/>
        </pc:sldMkLst>
      </pc:sldChg>
      <pc:sldChg chg="replTag delTag">
        <pc:chgData name="Michael Parker" userId="5c59e3be-8950-412f-a25d-08d91917be58" providerId="ADAL" clId="{2597C0DA-3DD6-4C31-8CFB-CE38E7D2C870}" dt="2022-12-19T17:19:12.580" v="71"/>
        <pc:sldMkLst>
          <pc:docMk/>
          <pc:sldMk cId="957569642" sldId="1689"/>
        </pc:sldMkLst>
      </pc:sldChg>
      <pc:sldChg chg="replTag delTag">
        <pc:chgData name="Michael Parker" userId="5c59e3be-8950-412f-a25d-08d91917be58" providerId="ADAL" clId="{2597C0DA-3DD6-4C31-8CFB-CE38E7D2C870}" dt="2022-12-19T17:19:11.787" v="69"/>
        <pc:sldMkLst>
          <pc:docMk/>
          <pc:sldMk cId="4228708021" sldId="1690"/>
        </pc:sldMkLst>
      </pc:sldChg>
      <pc:sldChg chg="addSp delSp modSp mod replTag delTag">
        <pc:chgData name="Michael Parker" userId="5c59e3be-8950-412f-a25d-08d91917be58" providerId="ADAL" clId="{2597C0DA-3DD6-4C31-8CFB-CE38E7D2C870}" dt="2022-12-19T17:13:29.983" v="49"/>
        <pc:sldMkLst>
          <pc:docMk/>
          <pc:sldMk cId="473707572" sldId="3176"/>
        </pc:sldMkLst>
        <pc:spChg chg="add mod">
          <ac:chgData name="Michael Parker" userId="5c59e3be-8950-412f-a25d-08d91917be58" providerId="ADAL" clId="{2597C0DA-3DD6-4C31-8CFB-CE38E7D2C870}" dt="2022-12-19T17:13:27.482" v="47"/>
          <ac:spMkLst>
            <pc:docMk/>
            <pc:sldMk cId="473707572" sldId="3176"/>
            <ac:spMk id="2" creationId="{72134F1D-2220-2AB8-3AC2-B079CF953361}"/>
          </ac:spMkLst>
        </pc:spChg>
        <pc:spChg chg="del">
          <ac:chgData name="Michael Parker" userId="5c59e3be-8950-412f-a25d-08d91917be58" providerId="ADAL" clId="{2597C0DA-3DD6-4C31-8CFB-CE38E7D2C870}" dt="2022-12-19T17:13:26.992" v="46" actId="478"/>
          <ac:spMkLst>
            <pc:docMk/>
            <pc:sldMk cId="473707572" sldId="3176"/>
            <ac:spMk id="8" creationId="{3A9210A1-843A-4CBF-BD24-33B1BE7840A7}"/>
          </ac:spMkLst>
        </pc:spChg>
        <pc:picChg chg="add mod">
          <ac:chgData name="Michael Parker" userId="5c59e3be-8950-412f-a25d-08d91917be58" providerId="ADAL" clId="{2597C0DA-3DD6-4C31-8CFB-CE38E7D2C870}" dt="2022-12-19T17:13:27.482" v="47"/>
          <ac:picMkLst>
            <pc:docMk/>
            <pc:sldMk cId="473707572" sldId="3176"/>
            <ac:picMk id="4" creationId="{D9FF82A4-2718-BB60-EEF2-371D06A04FE4}"/>
          </ac:picMkLst>
        </pc:picChg>
        <pc:picChg chg="del">
          <ac:chgData name="Michael Parker" userId="5c59e3be-8950-412f-a25d-08d91917be58" providerId="ADAL" clId="{2597C0DA-3DD6-4C31-8CFB-CE38E7D2C870}" dt="2022-12-19T17:13:26.992" v="46" actId="478"/>
          <ac:picMkLst>
            <pc:docMk/>
            <pc:sldMk cId="473707572" sldId="3176"/>
            <ac:picMk id="9" creationId="{432B49A6-CBAB-4354-A53D-B5A4DA92013F}"/>
          </ac:picMkLst>
        </pc:picChg>
      </pc:sldChg>
      <pc:sldChg chg="modSp mod replTag delTag">
        <pc:chgData name="Michael Parker" userId="5c59e3be-8950-412f-a25d-08d91917be58" providerId="ADAL" clId="{2597C0DA-3DD6-4C31-8CFB-CE38E7D2C870}" dt="2022-12-19T17:19:14.026" v="81"/>
        <pc:sldMkLst>
          <pc:docMk/>
          <pc:sldMk cId="120730689" sldId="3178"/>
        </pc:sldMkLst>
        <pc:spChg chg="mod">
          <ac:chgData name="Michael Parker" userId="5c59e3be-8950-412f-a25d-08d91917be58" providerId="ADAL" clId="{2597C0DA-3DD6-4C31-8CFB-CE38E7D2C870}" dt="2022-12-19T17:13:13.393" v="39" actId="1036"/>
          <ac:spMkLst>
            <pc:docMk/>
            <pc:sldMk cId="120730689" sldId="3178"/>
            <ac:spMk id="8" creationId="{4BC51475-A9D2-4103-816E-9E0539F44FB1}"/>
          </ac:spMkLst>
        </pc:spChg>
        <pc:picChg chg="mod">
          <ac:chgData name="Michael Parker" userId="5c59e3be-8950-412f-a25d-08d91917be58" providerId="ADAL" clId="{2597C0DA-3DD6-4C31-8CFB-CE38E7D2C870}" dt="2022-12-19T17:13:13.393" v="39" actId="1036"/>
          <ac:picMkLst>
            <pc:docMk/>
            <pc:sldMk cId="120730689" sldId="3178"/>
            <ac:picMk id="9" creationId="{2D9F6BF8-A81F-4B54-80E1-E80D10C96EE9}"/>
          </ac:picMkLst>
        </pc:picChg>
      </pc:sldChg>
      <pc:sldMasterChg chg="modSp mod replTag delTag modSldLayout">
        <pc:chgData name="Michael Parker" userId="5c59e3be-8950-412f-a25d-08d91917be58" providerId="ADAL" clId="{2597C0DA-3DD6-4C31-8CFB-CE38E7D2C870}" dt="2022-12-19T17:12:45.633" v="29"/>
        <pc:sldMasterMkLst>
          <pc:docMk/>
          <pc:sldMasterMk cId="0" sldId="2147483684"/>
        </pc:sldMasterMkLst>
        <pc:spChg chg="mod">
          <ac:chgData name="Michael Parker" userId="5c59e3be-8950-412f-a25d-08d91917be58" providerId="ADAL" clId="{2597C0DA-3DD6-4C31-8CFB-CE38E7D2C870}" dt="2022-12-19T17:11:59.826" v="6" actId="207"/>
          <ac:spMkLst>
            <pc:docMk/>
            <pc:sldMasterMk cId="0" sldId="2147483684"/>
            <ac:spMk id="7" creationId="{00000000-0000-0000-0000-000000000000}"/>
          </ac:spMkLst>
        </pc:spChg>
        <pc:picChg chg="mod">
          <ac:chgData name="Michael Parker" userId="5c59e3be-8950-412f-a25d-08d91917be58" providerId="ADAL" clId="{2597C0DA-3DD6-4C31-8CFB-CE38E7D2C870}" dt="2022-12-19T17:12:21.246" v="7" actId="14826"/>
          <ac:picMkLst>
            <pc:docMk/>
            <pc:sldMasterMk cId="0" sldId="2147483684"/>
            <ac:picMk id="8" creationId="{00000000-0000-0000-0000-000000000000}"/>
          </ac:picMkLst>
        </pc:picChg>
        <pc:sldLayoutChg chg="modSp mod replTag delTag">
          <pc:chgData name="Michael Parker" userId="5c59e3be-8950-412f-a25d-08d91917be58" providerId="ADAL" clId="{2597C0DA-3DD6-4C31-8CFB-CE38E7D2C870}" dt="2022-12-19T17:12:32.603" v="21" actId="20577"/>
          <pc:sldLayoutMkLst>
            <pc:docMk/>
            <pc:sldMasterMk cId="0" sldId="2147483684"/>
            <pc:sldLayoutMk cId="0" sldId="2147483685"/>
          </pc:sldLayoutMkLst>
          <pc:spChg chg="mod">
            <ac:chgData name="Michael Parker" userId="5c59e3be-8950-412f-a25d-08d91917be58" providerId="ADAL" clId="{2597C0DA-3DD6-4C31-8CFB-CE38E7D2C870}" dt="2022-12-19T17:12:32.603" v="21" actId="20577"/>
            <ac:spMkLst>
              <pc:docMk/>
              <pc:sldMasterMk cId="0" sldId="2147483684"/>
              <pc:sldLayoutMk cId="0" sldId="2147483685"/>
              <ac:spMk id="11" creationId="{00000000-0000-0000-0000-000000000000}"/>
            </ac:spMkLst>
          </pc:spChg>
        </pc:sldLayoutChg>
        <pc:sldLayoutChg chg="addSp delSp modSp mod replTag delTag">
          <pc:chgData name="Michael Parker" userId="5c59e3be-8950-412f-a25d-08d91917be58" providerId="ADAL" clId="{2597C0DA-3DD6-4C31-8CFB-CE38E7D2C870}" dt="2022-12-19T17:12:42.188" v="27"/>
          <pc:sldLayoutMkLst>
            <pc:docMk/>
            <pc:sldMasterMk cId="0" sldId="2147483684"/>
            <pc:sldLayoutMk cId="0" sldId="2147483686"/>
          </pc:sldLayoutMkLst>
          <pc:spChg chg="add mod">
            <ac:chgData name="Michael Parker" userId="5c59e3be-8950-412f-a25d-08d91917be58" providerId="ADAL" clId="{2597C0DA-3DD6-4C31-8CFB-CE38E7D2C870}" dt="2022-12-19T17:12:42.188" v="27"/>
            <ac:spMkLst>
              <pc:docMk/>
              <pc:sldMasterMk cId="0" sldId="2147483684"/>
              <pc:sldLayoutMk cId="0" sldId="2147483686"/>
              <ac:spMk id="4" creationId="{8C02BDC3-F4DD-B1B2-4315-C4BB753902AD}"/>
            </ac:spMkLst>
          </pc:spChg>
          <pc:spChg chg="del">
            <ac:chgData name="Michael Parker" userId="5c59e3be-8950-412f-a25d-08d91917be58" providerId="ADAL" clId="{2597C0DA-3DD6-4C31-8CFB-CE38E7D2C870}" dt="2022-12-19T17:12:41.093" v="26" actId="478"/>
            <ac:spMkLst>
              <pc:docMk/>
              <pc:sldMasterMk cId="0" sldId="2147483684"/>
              <pc:sldLayoutMk cId="0" sldId="2147483686"/>
              <ac:spMk id="14"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eg"/><Relationship Id="rId5" Type="http://schemas.openxmlformats.org/officeDocument/2006/relationships/image" Target="../media/image89.gif"/><Relationship Id="rId4" Type="http://schemas.openxmlformats.org/officeDocument/2006/relationships/image" Target="../media/image8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eg"/><Relationship Id="rId5" Type="http://schemas.openxmlformats.org/officeDocument/2006/relationships/image" Target="../media/image89.gif"/><Relationship Id="rId4"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12/14/2022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12/14/2022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JMP,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JMP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JMP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JMP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JMP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JMP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(Prob &lt; W) is 0.3197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JMP.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is an example of the output of a</a:t>
            </a:r>
            <a:r>
              <a:rPr lang="en-US" baseline="0" noProof="0" dirty="0"/>
              <a:t> Boxplot created in JMP.</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JMP. The steps are the same as creating a boxplot because the boxplot and histogram displays are generated in the same output.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the output of a</a:t>
            </a:r>
            <a:r>
              <a:rPr lang="en-US" baseline="0" noProof="0" dirty="0"/>
              <a:t> histogram created in JMP.</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JMP.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JMP.</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JMP.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JMP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JMP.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 instructions</a:t>
            </a:r>
            <a:r>
              <a:rPr lang="en-US" baseline="0" dirty="0"/>
              <a:t> tell you how to create the variability chart for measurement.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149922087"/>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Select</a:t>
            </a:r>
            <a:r>
              <a:rPr lang="en-US" baseline="0" dirty="0"/>
              <a:t> “Connect Cell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3045363291"/>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And next…here is how to have JMP perform the variable MSA.  Take note of the confidence</a:t>
            </a:r>
            <a:r>
              <a:rPr lang="en-US" baseline="0" dirty="0"/>
              <a:t> levels and the corresponding Sigma multiplier.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1234307614"/>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a:t>
            </a:r>
            <a:r>
              <a:rPr lang="en-US" baseline="0" dirty="0"/>
              <a:t> the K value entered is 5.15, for a 99% confidence interval.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4142683525"/>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value called out in this JMP output</a:t>
            </a:r>
            <a:r>
              <a:rPr lang="en-US" baseline="0" dirty="0"/>
              <a:t> is the percent R&amp;R contribution.  In this example the variation from R&amp;R is 26.15%...and if you remember the guidelines….this is NOT a good measurement system and action must be taken to fix 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87585478"/>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step is to create “Mean Plots” which will be used to analyze</a:t>
            </a:r>
            <a:r>
              <a:rPr lang="en-US" baseline="0" dirty="0"/>
              <a:t> the system further.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4113450362"/>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output on the page displays the resulting “Mean Plots”. The left chart shows the observations by operator, with the red line representing the means.  While the blue dots seem to vary a lot, there isn’t as much variation between the operators. The middle chart shows the variation between parts – this is where you want to see most of the variation. The chart on the right shows a line for each operation across the parts.  The more the lines overlap, the better.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423811554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3256977341"/>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the JMP windows you will see</a:t>
            </a:r>
            <a:r>
              <a:rPr lang="en-US" baseline="0" dirty="0"/>
              <a:t> and which options you should select.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369251534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you will notice two lines..a</a:t>
            </a:r>
            <a:r>
              <a:rPr lang="en-US" baseline="0" dirty="0"/>
              <a:t> red one and a blue one.</a:t>
            </a:r>
          </a:p>
          <a:p>
            <a:pPr>
              <a:buFont typeface="Arial" pitchFamily="34" charset="0"/>
              <a:buChar char="•"/>
            </a:pPr>
            <a:r>
              <a:rPr lang="en-US" baseline="0" dirty="0"/>
              <a:t>The red line represents the percent agreement between the measurement and the reference value.</a:t>
            </a:r>
          </a:p>
          <a:p>
            <a:pPr>
              <a:buFont typeface="Arial" pitchFamily="34" charset="0"/>
              <a:buChar char="•"/>
            </a:pPr>
            <a:r>
              <a:rPr lang="en-US" baseline="0" dirty="0"/>
              <a:t>The blue line represents the percent agreement between (one appraiser agrees with another) and within appraisers (appraiser agrees with him/herself).</a:t>
            </a:r>
          </a:p>
          <a:p>
            <a:pPr>
              <a:buFont typeface="Arial" pitchFamily="34" charset="0"/>
              <a:buChar char="•"/>
            </a:pPr>
            <a:r>
              <a:rPr lang="en-US" baseline="0" dirty="0"/>
              <a:t>The closer these lines are to 100%, the better.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2426526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important numbers are called out here.  Of the 50 total measurements performed, for 78% of those (39) the appraisers agreed with both themselves and the other appraisers.</a:t>
            </a:r>
          </a:p>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619597368"/>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354888922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all cases the Kappa indicates that the measurement system is acceptable (greater than 0.7).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2874127810"/>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top</a:t>
            </a:r>
            <a:r>
              <a:rPr lang="en-US" baseline="0" dirty="0"/>
              <a:t> table looks at all observations made by each appraiser and counts how many were correct (true positives, true negatives) and how many were incorrect (false positives and false negatives).</a:t>
            </a:r>
          </a:p>
          <a:p>
            <a:pPr>
              <a:buFont typeface="Arial" pitchFamily="34" charset="0"/>
              <a:buChar char="•"/>
            </a:pPr>
            <a:r>
              <a:rPr lang="en-US" baseline="0" dirty="0"/>
              <a:t>The effectiveness measures the percent agreement between the appraisers and the standard…assessing the accuracy of the measurement system.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439335752"/>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2107683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example will walk through how to run a process capability analysis in JMP.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83241483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the proper selections for</a:t>
            </a:r>
            <a:r>
              <a:rPr lang="en-US" baseline="0" dirty="0"/>
              <a:t> JMP.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893886357"/>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a:t>
            </a:r>
            <a:r>
              <a:rPr lang="en-US" baseline="0" dirty="0"/>
              <a:t> in the output of the analysis, you can see where the process capability indices are provided. Following our interpretation values, this process is not very capable because CPK is less than 1.0.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393469665"/>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Instructions</a:t>
            </a:r>
            <a:r>
              <a:rPr lang="en-US" baseline="0" dirty="0"/>
              <a:t>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87166760"/>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034382679"/>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this example…when the “difference to detect’” is not entered, the chart on the right is given as output. It shows graphically the relationship between the difference to detect and the sample size needed.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123361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We’ll now work through an example.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2417511546"/>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the example shows what selections to make in JMP to get the</a:t>
            </a:r>
            <a:r>
              <a:rPr lang="en-US" baseline="0" dirty="0"/>
              <a:t> confidence intervals around the mean and standard deviation.  While JMP defaults to 95%, you can see that other confidence levels can be selected as well.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213948973"/>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we’ll use the software to run an example. First we must check normality of the sample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524489753"/>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the p-value is not</a:t>
            </a:r>
            <a:r>
              <a:rPr lang="en-US" baseline="0" dirty="0"/>
              <a:t> less than 0.05,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1801907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3864585275"/>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862307469"/>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First we must check normality of the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1124934335"/>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34626738"/>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a:t>
            </a:r>
            <a:r>
              <a:rPr lang="en-US" baseline="0" dirty="0"/>
              <a:t> we know the data are normal, we now must determine if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3674992598"/>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test the p-value is 0.87,</a:t>
            </a:r>
            <a:r>
              <a:rPr lang="en-US" baseline="0" dirty="0"/>
              <a:t> so we fail to reject the null hypothesis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15708989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3904052147"/>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is greater</a:t>
            </a:r>
            <a:r>
              <a:rPr lang="en-US" baseline="0" dirty="0"/>
              <a:t> than 0.05 (our alpha value), therefore we fail to reject the null hypothesis that means of the two data sets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00830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Should the equal</a:t>
            </a:r>
            <a:r>
              <a:rPr lang="en-US" baseline="0" dirty="0"/>
              <a:t> variance test come back with a result that indicated they were not equal, we would have had to run the version of the test where the variances are not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089962529"/>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a:t>
            </a:r>
            <a:r>
              <a:rPr lang="en-US" baseline="0" dirty="0"/>
              <a:t> again, the p-value is greater than 0.6656, so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3214866416"/>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First</a:t>
            </a:r>
            <a:r>
              <a:rPr lang="en-US" baseline="0" dirty="0"/>
              <a:t> we must determine if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039903626"/>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the P-value &gt;</a:t>
            </a:r>
            <a:r>
              <a:rPr lang="en-US" baseline="0" dirty="0"/>
              <a:t> 0.05, we fail to reject the null that the data are normally distributed.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037717085"/>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Finally</a:t>
            </a:r>
            <a:r>
              <a:rPr lang="en-US" baseline="0" dirty="0"/>
              <a:t> – we run the paired t-test to compare the means of the two data sets.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26442815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1439799157"/>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108952061"/>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Follow</a:t>
            </a:r>
            <a:r>
              <a:rPr lang="en-US" baseline="0" dirty="0"/>
              <a:t> these steps to use the software to run the one-sample variance test. First test if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1838026731"/>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1924655370"/>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391250450"/>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1156842656"/>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1192705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291394413"/>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76439415"/>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792285189"/>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591626090"/>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283138841"/>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435411353"/>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final step is to analyze the residuals.  In JMP, we must save the residuals and predicted values so we can analyze those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1861914310"/>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First we check the normality of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1399054356"/>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355223807"/>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check to determine if the residuals</a:t>
            </a:r>
            <a:r>
              <a:rPr lang="en-US" baseline="0" dirty="0"/>
              <a:t> are independent of each other.  In JMP we use an Individuals – Moving Range control chart (called IR here) to determine independence.  If the data points are in control (not failing any of the control chart tests) we can conclude that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819612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It appears that test 7 failed at point 59. Test 7 fails when there are 15 consecutive points within 1 standard deviation of the center line. Because we are looking for autocorrelation, we are not concerned with test 7 failing. We will continue with our ANOVA analysis.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2817969224"/>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875035978"/>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2072449889"/>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011752922"/>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762845689"/>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070216264"/>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a:t>
            </a:r>
            <a:r>
              <a:rPr lang="en-US" baseline="0" dirty="0"/>
              <a:t>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567324304"/>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42941823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55278394"/>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683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022315366"/>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will see two p-values…both of which are higher than the alpha value of 0.05; therefore, we fail to reject the null hypothesis and claim there is not a difference between the schools exam pass rate and 70%.</a:t>
            </a:r>
          </a:p>
          <a:p>
            <a:pPr>
              <a:buFont typeface="Arial" pitchFamily="34" charset="0"/>
              <a:buChar char="•"/>
            </a:pPr>
            <a:r>
              <a:rPr lang="en-US" baseline="0" dirty="0"/>
              <a:t> Note the second bullet…when the sample size (number of trials) is small, defer to the Likelihood Ratio.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614687249"/>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will see two p-values…both of which are higher than the alpha value of 0.05; therefore, we fail to reject the null hypothesis and claim there is not a difference between the schools exam pass rate in March and April.</a:t>
            </a:r>
          </a:p>
          <a:p>
            <a:pPr>
              <a:buFont typeface="Arial" pitchFamily="34" charset="0"/>
              <a:buChar char="•"/>
            </a:pPr>
            <a:r>
              <a:rPr lang="en-US" baseline="0" dirty="0"/>
              <a:t> Note the second bullet…when the sample size (number of trials) is small, defer to the Likelihood Ratio.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4024779952"/>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JMP</a:t>
            </a:r>
            <a:r>
              <a:rPr lang="en-US" baseline="0" dirty="0"/>
              <a:t> produces a Mosaic plot…a graphical tool to illustrate likelihood of results across the different populations.  The area for each rectangle is proportional to the frequency of a specific outcome.</a:t>
            </a:r>
          </a:p>
          <a:p>
            <a:pPr>
              <a:buFont typeface="Arial" pitchFamily="34" charset="0"/>
              <a:buChar char="•"/>
            </a:pPr>
            <a:r>
              <a:rPr lang="en-US" baseline="0" dirty="0"/>
              <a:t> The Y-axis is the proportion of the response (yes/no, pass/fail, etc.).  In this case the red area represents the frequency of each supplier failing the quality examination.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2331980140"/>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contingency</a:t>
            </a:r>
            <a:r>
              <a:rPr lang="en-US" baseline="0" dirty="0"/>
              <a:t> table displays the results for each supplier.  It helps us to understand how the counts translate to percentages of the column, row, and grand total number of observations.  This is what is compared to the “expected” values if the null hypothesis were true.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4007919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Additional statistics</a:t>
            </a:r>
            <a:r>
              <a:rPr lang="en-US" baseline="0" dirty="0"/>
              <a:t> can be added to the contingency 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2689092286"/>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optional</a:t>
            </a:r>
            <a:r>
              <a:rPr lang="en-US" baseline="0" dirty="0"/>
              <a:t> step allows us to see ALL of the statistics that go into the final hypothesis test.  We saw the actual results, but now we can also see the expected results and the deviation between actual and expected.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1947290820"/>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 can read the output, showing the p-values for the for different chi-square tests. </a:t>
            </a:r>
            <a:r>
              <a:rPr lang="en-US" baseline="0" dirty="0"/>
              <a:t> Both the Likelihood ratio and the Pearson value are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3150712917"/>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093127195"/>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the JMP results give you five tests for equal variance: O-Brien, Brown-Forsythe, Levene, Bartlett, and F-test.</a:t>
            </a:r>
          </a:p>
          <a:p>
            <a:pPr>
              <a:buFont typeface="Arial" pitchFamily="34" charset="0"/>
              <a:buChar char="•"/>
            </a:pPr>
            <a:r>
              <a:rPr lang="en-US" baseline="0" dirty="0"/>
              <a:t> As we’ve learned in this module, there are different tests for different situations, such as the number of groups being evaluated or the normality of the data.</a:t>
            </a:r>
          </a:p>
          <a:p>
            <a:pPr>
              <a:buFont typeface="Arial" pitchFamily="34" charset="0"/>
              <a:buChar char="•"/>
            </a:pPr>
            <a:r>
              <a:rPr lang="en-US" baseline="0" dirty="0"/>
              <a:t> You must pick the appropriate test for the characteristics of the data being evaluated.</a:t>
            </a:r>
          </a:p>
          <a:p>
            <a:pPr>
              <a:buFont typeface="Arial" pitchFamily="34" charset="0"/>
              <a:buChar char="•"/>
            </a:pPr>
            <a:r>
              <a:rPr lang="en-US" baseline="0" dirty="0"/>
              <a:t> When the p-value is greater than the alpha value, then we fail to reject the null hypothesis and claim that the variance of different groups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996615046"/>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correlation analysis is done through</a:t>
            </a:r>
            <a:r>
              <a:rPr lang="en-US" baseline="0" dirty="0"/>
              <a:t> JMP, the program presents the results in two ways. </a:t>
            </a:r>
          </a:p>
          <a:p>
            <a:pPr>
              <a:buFont typeface="Arial" pitchFamily="34" charset="0"/>
              <a:buChar char="•"/>
            </a:pPr>
            <a:r>
              <a:rPr lang="en-US" baseline="0" dirty="0"/>
              <a:t>It presents the coefficient in the correlation matrix just above the scatter plots. </a:t>
            </a:r>
          </a:p>
          <a:p>
            <a:pPr>
              <a:buFont typeface="Arial" pitchFamily="34" charset="0"/>
              <a:buChar char="•"/>
            </a:pPr>
            <a:r>
              <a:rPr lang="en-US" baseline="0" dirty="0"/>
              <a:t>It also plots a scatter plot so we can have a visual of the relationship between the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337675141"/>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correlation analysis is done through</a:t>
            </a:r>
            <a:r>
              <a:rPr lang="en-US" baseline="0" dirty="0"/>
              <a:t> JMP, the program presents the results in two ways. </a:t>
            </a:r>
          </a:p>
          <a:p>
            <a:pPr>
              <a:buFont typeface="Arial" pitchFamily="34" charset="0"/>
              <a:buChar char="•"/>
            </a:pPr>
            <a:r>
              <a:rPr lang="en-US" baseline="0" dirty="0"/>
              <a:t>It presents the coefficient in the correlation matrix just above the scatter plots. </a:t>
            </a:r>
          </a:p>
          <a:p>
            <a:pPr>
              <a:buFont typeface="Arial" pitchFamily="34" charset="0"/>
              <a:buChar char="•"/>
            </a:pPr>
            <a:r>
              <a:rPr lang="en-US" baseline="0" dirty="0"/>
              <a:t>It also plots a scatter plot so we can have a visual of the relationship between the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1269694921"/>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791220213"/>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323732861"/>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771</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788</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2547570713"/>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1800303691"/>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2825196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3232347066"/>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1734974643"/>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62357213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0.41,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970635969"/>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2482641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2152756971"/>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3915426394"/>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1455195180"/>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3732678334"/>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751576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185803807"/>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3875254817"/>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232609180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525277456"/>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151980121"/>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3226983393"/>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988</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990</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www.Coherent.com</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Coherent, Inc. 2023</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JMP</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Coherent, Inc. 2023</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JMP</a:t>
            </a:r>
            <a:endParaRPr lang="en-US" dirty="0"/>
          </a:p>
        </p:txBody>
      </p:sp>
      <p:sp>
        <p:nvSpPr>
          <p:cNvPr id="4" name="TextBox 3">
            <a:extLst>
              <a:ext uri="{FF2B5EF4-FFF2-40B4-BE49-F238E27FC236}">
                <a16:creationId xmlns:a16="http://schemas.microsoft.com/office/drawing/2014/main" id="{8C02BDC3-F4DD-B1B2-4315-C4BB753902AD}"/>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www.Coherent.com</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00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Coherent, Inc. 2023</a:t>
            </a:r>
            <a:endParaRPr lang="en-US" dirty="0"/>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JMP</a:t>
            </a:r>
            <a:endParaRPr lang="en-US" dirty="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2399" y="6305510"/>
            <a:ext cx="457201" cy="451185"/>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2.xml"/><Relationship Id="rId1" Type="http://schemas.openxmlformats.org/officeDocument/2006/relationships/tags" Target="../tags/tag1049.xml"/><Relationship Id="rId4" Type="http://schemas.openxmlformats.org/officeDocument/2006/relationships/image" Target="../media/image573.png"/></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574.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575.png"/></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1.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570.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573.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2.xml"/><Relationship Id="rId1" Type="http://schemas.openxmlformats.org/officeDocument/2006/relationships/tags" Target="../tags/tag1061.xml"/><Relationship Id="rId4" Type="http://schemas.openxmlformats.org/officeDocument/2006/relationships/image" Target="../media/image575.pn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1.xml"/><Relationship Id="rId1" Type="http://schemas.openxmlformats.org/officeDocument/2006/relationships/tags" Target="../tags/tag1062.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4" Type="http://schemas.openxmlformats.org/officeDocument/2006/relationships/image" Target="../media/image46.jp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1.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2.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2.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3.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4.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5.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6.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7.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9.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60.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2.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3.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4.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6.png"/><Relationship Id="rId4" Type="http://schemas.openxmlformats.org/officeDocument/2006/relationships/image" Target="../media/image65.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7.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9.png"/><Relationship Id="rId4" Type="http://schemas.openxmlformats.org/officeDocument/2006/relationships/image" Target="../media/image68.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3.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2.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70.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2.png"/><Relationship Id="rId4" Type="http://schemas.openxmlformats.org/officeDocument/2006/relationships/image" Target="../media/image71.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3.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4.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5.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6.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7.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9.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80.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1.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2.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4.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90.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1.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2.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3.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4.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5.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6.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7.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8.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9.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100.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1.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2.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3.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4.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5.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7.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8.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9.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20.png"/><Relationship Id="rId4" Type="http://schemas.openxmlformats.org/officeDocument/2006/relationships/image" Target="../media/image119.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5.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6.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7.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8.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7" Type="http://schemas.openxmlformats.org/officeDocument/2006/relationships/image" Target="../media/image130.wmf"/><Relationship Id="rId2" Type="http://schemas.openxmlformats.org/officeDocument/2006/relationships/slideLayout" Target="../slideLayouts/slideLayout2.xml"/><Relationship Id="rId1" Type="http://schemas.openxmlformats.org/officeDocument/2006/relationships/tags" Target="../tags/tag386.xml"/><Relationship Id="rId6" Type="http://schemas.openxmlformats.org/officeDocument/2006/relationships/oleObject" Target="../embeddings/oleObject2.bin"/><Relationship Id="rId5" Type="http://schemas.openxmlformats.org/officeDocument/2006/relationships/image" Target="../media/image129.wmf"/><Relationship Id="rId4" Type="http://schemas.openxmlformats.org/officeDocument/2006/relationships/oleObject" Target="../embeddings/oleObject1.bin"/></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tags" Target="../tags/tag391.xml"/><Relationship Id="rId6" Type="http://schemas.openxmlformats.org/officeDocument/2006/relationships/oleObject" Target="../embeddings/oleObject4.bin"/><Relationship Id="rId5" Type="http://schemas.openxmlformats.org/officeDocument/2006/relationships/image" Target="../media/image131.wmf"/><Relationship Id="rId4" Type="http://schemas.openxmlformats.org/officeDocument/2006/relationships/oleObject" Target="../embeddings/oleObject3.bin"/></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42.xml"/><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tags" Target="../tags/tag392.xml"/><Relationship Id="rId6" Type="http://schemas.openxmlformats.org/officeDocument/2006/relationships/oleObject" Target="../embeddings/oleObject6.bin"/><Relationship Id="rId5" Type="http://schemas.openxmlformats.org/officeDocument/2006/relationships/image" Target="../media/image132.wmf"/><Relationship Id="rId4" Type="http://schemas.openxmlformats.org/officeDocument/2006/relationships/oleObject" Target="../embeddings/oleObject5.bin"/></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45.xml"/><Relationship Id="rId7" Type="http://schemas.openxmlformats.org/officeDocument/2006/relationships/image" Target="../media/image134.wmf"/><Relationship Id="rId2" Type="http://schemas.openxmlformats.org/officeDocument/2006/relationships/slideLayout" Target="../slideLayouts/slideLayout2.xml"/><Relationship Id="rId1" Type="http://schemas.openxmlformats.org/officeDocument/2006/relationships/tags" Target="../tags/tag395.xml"/><Relationship Id="rId6" Type="http://schemas.openxmlformats.org/officeDocument/2006/relationships/oleObject" Target="../embeddings/oleObject8.bin"/><Relationship Id="rId5" Type="http://schemas.openxmlformats.org/officeDocument/2006/relationships/image" Target="../media/image133.wmf"/><Relationship Id="rId4" Type="http://schemas.openxmlformats.org/officeDocument/2006/relationships/oleObject" Target="../embeddings/oleObject7.bin"/><Relationship Id="rId9" Type="http://schemas.openxmlformats.org/officeDocument/2006/relationships/image" Target="../media/image135.wmf"/></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346.xml"/><Relationship Id="rId2" Type="http://schemas.openxmlformats.org/officeDocument/2006/relationships/slideLayout" Target="../slideLayouts/slideLayout2.xml"/><Relationship Id="rId1" Type="http://schemas.openxmlformats.org/officeDocument/2006/relationships/tags" Target="../tags/tag396.xml"/><Relationship Id="rId5" Type="http://schemas.openxmlformats.org/officeDocument/2006/relationships/image" Target="../media/image136.wmf"/><Relationship Id="rId4" Type="http://schemas.openxmlformats.org/officeDocument/2006/relationships/oleObject" Target="../embeddings/oleObject10.bin"/></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347.xml"/><Relationship Id="rId2" Type="http://schemas.openxmlformats.org/officeDocument/2006/relationships/slideLayout" Target="../slideLayouts/slideLayout2.xml"/><Relationship Id="rId1" Type="http://schemas.openxmlformats.org/officeDocument/2006/relationships/tags" Target="../tags/tag397.xml"/><Relationship Id="rId6" Type="http://schemas.openxmlformats.org/officeDocument/2006/relationships/image" Target="../media/image138.wmf"/><Relationship Id="rId5" Type="http://schemas.openxmlformats.org/officeDocument/2006/relationships/oleObject" Target="../embeddings/oleObject11.bin"/><Relationship Id="rId4" Type="http://schemas.openxmlformats.org/officeDocument/2006/relationships/image" Target="../media/image137.png"/></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9.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40.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1.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2.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4" Type="http://schemas.openxmlformats.org/officeDocument/2006/relationships/image" Target="../media/image143.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4.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6.wmf"/><Relationship Id="rId4" Type="http://schemas.openxmlformats.org/officeDocument/2006/relationships/image" Target="../media/image145.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3.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4.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4" Type="http://schemas.openxmlformats.org/officeDocument/2006/relationships/image" Target="../media/image147.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48.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 Id="rId4" Type="http://schemas.openxmlformats.org/officeDocument/2006/relationships/image" Target="../media/image1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0.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1.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2.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1.xml"/><Relationship Id="rId1" Type="http://schemas.openxmlformats.org/officeDocument/2006/relationships/tags" Target="../tags/tag432.xml"/></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1.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 Id="rId4" Type="http://schemas.openxmlformats.org/officeDocument/2006/relationships/image" Target="../media/image153.wmf"/></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4.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4.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4.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1.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 Id="rId4" Type="http://schemas.openxmlformats.org/officeDocument/2006/relationships/image" Target="../media/image155.png"/></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 Id="rId4" Type="http://schemas.openxmlformats.org/officeDocument/2006/relationships/image" Target="../media/image156.png"/></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57.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5" Type="http://schemas.openxmlformats.org/officeDocument/2006/relationships/image" Target="../media/image158.wmf"/><Relationship Id="rId4" Type="http://schemas.openxmlformats.org/officeDocument/2006/relationships/oleObject" Target="../embeddings/oleObject1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2.xml"/><Relationship Id="rId1" Type="http://schemas.openxmlformats.org/officeDocument/2006/relationships/tags" Target="../tags/tag45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 Id="rId4" Type="http://schemas.openxmlformats.org/officeDocument/2006/relationships/image" Target="../media/image155.png"/></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1.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64.wmf"/><Relationship Id="rId3" Type="http://schemas.openxmlformats.org/officeDocument/2006/relationships/notesSlide" Target="../notesSlides/notesSlide419.xml"/><Relationship Id="rId7" Type="http://schemas.openxmlformats.org/officeDocument/2006/relationships/image" Target="../media/image161.wmf"/><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tags" Target="../tags/tag469.xml"/><Relationship Id="rId6" Type="http://schemas.openxmlformats.org/officeDocument/2006/relationships/oleObject" Target="../embeddings/oleObject14.bin"/><Relationship Id="rId11" Type="http://schemas.openxmlformats.org/officeDocument/2006/relationships/image" Target="../media/image163.wmf"/><Relationship Id="rId5" Type="http://schemas.openxmlformats.org/officeDocument/2006/relationships/image" Target="../media/image160.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162.wmf"/></Relationships>
</file>

<file path=ppt/slides/_rels/slide421.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420.xml"/><Relationship Id="rId7" Type="http://schemas.openxmlformats.org/officeDocument/2006/relationships/image" Target="../media/image166.wmf"/><Relationship Id="rId2" Type="http://schemas.openxmlformats.org/officeDocument/2006/relationships/slideLayout" Target="../slideLayouts/slideLayout2.xml"/><Relationship Id="rId1" Type="http://schemas.openxmlformats.org/officeDocument/2006/relationships/tags" Target="../tags/tag470.xml"/><Relationship Id="rId6" Type="http://schemas.openxmlformats.org/officeDocument/2006/relationships/oleObject" Target="../embeddings/oleObject19.bin"/><Relationship Id="rId5" Type="http://schemas.openxmlformats.org/officeDocument/2006/relationships/image" Target="../media/image165.wmf"/><Relationship Id="rId4" Type="http://schemas.openxmlformats.org/officeDocument/2006/relationships/oleObject" Target="../embeddings/oleObject18.bin"/><Relationship Id="rId9" Type="http://schemas.openxmlformats.org/officeDocument/2006/relationships/image" Target="../media/image167.wmf"/></Relationships>
</file>

<file path=ppt/slides/_rels/slide422.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66.wmf"/><Relationship Id="rId3" Type="http://schemas.openxmlformats.org/officeDocument/2006/relationships/notesSlide" Target="../notesSlides/notesSlide421.xml"/><Relationship Id="rId7" Type="http://schemas.openxmlformats.org/officeDocument/2006/relationships/image" Target="../media/image169.wmf"/><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tags" Target="../tags/tag471.xml"/><Relationship Id="rId6" Type="http://schemas.openxmlformats.org/officeDocument/2006/relationships/oleObject" Target="../embeddings/oleObject22.bin"/><Relationship Id="rId11" Type="http://schemas.openxmlformats.org/officeDocument/2006/relationships/image" Target="../media/image171.wmf"/><Relationship Id="rId5" Type="http://schemas.openxmlformats.org/officeDocument/2006/relationships/image" Target="../media/image168.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170.wmf"/></Relationships>
</file>

<file path=ppt/slides/_rels/slide423.xml.rels><?xml version="1.0" encoding="UTF-8" standalone="yes"?>
<Relationships xmlns="http://schemas.openxmlformats.org/package/2006/relationships"><Relationship Id="rId3" Type="http://schemas.openxmlformats.org/officeDocument/2006/relationships/notesSlide" Target="../notesSlides/notesSlide422.xml"/><Relationship Id="rId7" Type="http://schemas.openxmlformats.org/officeDocument/2006/relationships/image" Target="../media/image173.wmf"/><Relationship Id="rId2" Type="http://schemas.openxmlformats.org/officeDocument/2006/relationships/slideLayout" Target="../slideLayouts/slideLayout2.xml"/><Relationship Id="rId1" Type="http://schemas.openxmlformats.org/officeDocument/2006/relationships/tags" Target="../tags/tag472.xml"/><Relationship Id="rId6" Type="http://schemas.openxmlformats.org/officeDocument/2006/relationships/oleObject" Target="../embeddings/oleObject27.bin"/><Relationship Id="rId5" Type="http://schemas.openxmlformats.org/officeDocument/2006/relationships/image" Target="../media/image172.wmf"/><Relationship Id="rId4" Type="http://schemas.openxmlformats.org/officeDocument/2006/relationships/oleObject" Target="../embeddings/oleObject26.bin"/></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1.xml"/><Relationship Id="rId1" Type="http://schemas.openxmlformats.org/officeDocument/2006/relationships/tags" Target="../tags/tag47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 Id="rId4" Type="http://schemas.openxmlformats.org/officeDocument/2006/relationships/image" Target="../media/image174.png"/></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5.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76.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 Id="rId4" Type="http://schemas.openxmlformats.org/officeDocument/2006/relationships/image" Target="../media/image177.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78.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 Id="rId5" Type="http://schemas.openxmlformats.org/officeDocument/2006/relationships/image" Target="../media/image180.png"/><Relationship Id="rId4" Type="http://schemas.openxmlformats.org/officeDocument/2006/relationships/image" Target="../media/image17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5" Type="http://schemas.openxmlformats.org/officeDocument/2006/relationships/image" Target="../media/image182.png"/><Relationship Id="rId4" Type="http://schemas.openxmlformats.org/officeDocument/2006/relationships/image" Target="../media/image181.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4.png"/><Relationship Id="rId4" Type="http://schemas.openxmlformats.org/officeDocument/2006/relationships/image" Target="../media/image183.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6.png"/><Relationship Id="rId4" Type="http://schemas.openxmlformats.org/officeDocument/2006/relationships/image" Target="../media/image185.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87.pn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1.xml"/><Relationship Id="rId1" Type="http://schemas.openxmlformats.org/officeDocument/2006/relationships/tags" Target="../tags/tag494.xml"/></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1.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192.wmf"/><Relationship Id="rId3" Type="http://schemas.openxmlformats.org/officeDocument/2006/relationships/notesSlide" Target="../notesSlides/notesSlide450.xml"/><Relationship Id="rId7" Type="http://schemas.openxmlformats.org/officeDocument/2006/relationships/image" Target="../media/image189.wmf"/><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tags" Target="../tags/tag500.xml"/><Relationship Id="rId6" Type="http://schemas.openxmlformats.org/officeDocument/2006/relationships/oleObject" Target="../embeddings/oleObject29.bin"/><Relationship Id="rId11" Type="http://schemas.openxmlformats.org/officeDocument/2006/relationships/image" Target="../media/image191.wmf"/><Relationship Id="rId5" Type="http://schemas.openxmlformats.org/officeDocument/2006/relationships/image" Target="../media/image188.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190.wmf"/></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2.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452.xml"/><Relationship Id="rId7" Type="http://schemas.openxmlformats.org/officeDocument/2006/relationships/image" Target="../media/image194.wmf"/><Relationship Id="rId2" Type="http://schemas.openxmlformats.org/officeDocument/2006/relationships/slideLayout" Target="../slideLayouts/slideLayout2.xml"/><Relationship Id="rId1" Type="http://schemas.openxmlformats.org/officeDocument/2006/relationships/tags" Target="../tags/tag502.xml"/><Relationship Id="rId6" Type="http://schemas.openxmlformats.org/officeDocument/2006/relationships/oleObject" Target="../embeddings/oleObject34.bin"/><Relationship Id="rId11" Type="http://schemas.openxmlformats.org/officeDocument/2006/relationships/image" Target="../media/image196.wmf"/><Relationship Id="rId5" Type="http://schemas.openxmlformats.org/officeDocument/2006/relationships/image" Target="../media/image193.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195.wmf"/></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454.xml"/><Relationship Id="rId7" Type="http://schemas.openxmlformats.org/officeDocument/2006/relationships/image" Target="../media/image198.wmf"/><Relationship Id="rId2" Type="http://schemas.openxmlformats.org/officeDocument/2006/relationships/slideLayout" Target="../slideLayouts/slideLayout2.xml"/><Relationship Id="rId1" Type="http://schemas.openxmlformats.org/officeDocument/2006/relationships/tags" Target="../tags/tag504.xml"/><Relationship Id="rId6" Type="http://schemas.openxmlformats.org/officeDocument/2006/relationships/oleObject" Target="../embeddings/oleObject38.bin"/><Relationship Id="rId5" Type="http://schemas.openxmlformats.org/officeDocument/2006/relationships/image" Target="../media/image197.wmf"/><Relationship Id="rId4" Type="http://schemas.openxmlformats.org/officeDocument/2006/relationships/oleObject" Target="../embeddings/oleObject37.bin"/><Relationship Id="rId9" Type="http://schemas.openxmlformats.org/officeDocument/2006/relationships/image" Target="../media/image199.wmf"/></Relationships>
</file>

<file path=ppt/slides/_rels/slide456.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92.wmf"/><Relationship Id="rId3" Type="http://schemas.openxmlformats.org/officeDocument/2006/relationships/notesSlide" Target="../notesSlides/notesSlide455.xml"/><Relationship Id="rId7" Type="http://schemas.openxmlformats.org/officeDocument/2006/relationships/image" Target="../media/image189.wmf"/><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tags" Target="../tags/tag505.xml"/><Relationship Id="rId6" Type="http://schemas.openxmlformats.org/officeDocument/2006/relationships/oleObject" Target="../embeddings/oleObject41.bin"/><Relationship Id="rId11" Type="http://schemas.openxmlformats.org/officeDocument/2006/relationships/image" Target="../media/image191.wmf"/><Relationship Id="rId5" Type="http://schemas.openxmlformats.org/officeDocument/2006/relationships/image" Target="../media/image200.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190.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57.xml"/><Relationship Id="rId7" Type="http://schemas.openxmlformats.org/officeDocument/2006/relationships/image" Target="../media/image202.wmf"/><Relationship Id="rId2" Type="http://schemas.openxmlformats.org/officeDocument/2006/relationships/slideLayout" Target="../slideLayouts/slideLayout2.xml"/><Relationship Id="rId1" Type="http://schemas.openxmlformats.org/officeDocument/2006/relationships/tags" Target="../tags/tag507.xml"/><Relationship Id="rId6" Type="http://schemas.openxmlformats.org/officeDocument/2006/relationships/oleObject" Target="../embeddings/oleObject46.bin"/><Relationship Id="rId5" Type="http://schemas.openxmlformats.org/officeDocument/2006/relationships/image" Target="../media/image201.wmf"/><Relationship Id="rId4" Type="http://schemas.openxmlformats.org/officeDocument/2006/relationships/oleObject" Target="../embeddings/oleObject45.bin"/></Relationships>
</file>

<file path=ppt/slides/_rels/slide459.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458.xml"/><Relationship Id="rId7" Type="http://schemas.openxmlformats.org/officeDocument/2006/relationships/image" Target="../media/image198.wmf"/><Relationship Id="rId2" Type="http://schemas.openxmlformats.org/officeDocument/2006/relationships/slideLayout" Target="../slideLayouts/slideLayout2.xml"/><Relationship Id="rId1" Type="http://schemas.openxmlformats.org/officeDocument/2006/relationships/tags" Target="../tags/tag508.xml"/><Relationship Id="rId6" Type="http://schemas.openxmlformats.org/officeDocument/2006/relationships/oleObject" Target="../embeddings/oleObject48.bin"/><Relationship Id="rId5" Type="http://schemas.openxmlformats.org/officeDocument/2006/relationships/image" Target="../media/image203.wmf"/><Relationship Id="rId4" Type="http://schemas.openxmlformats.org/officeDocument/2006/relationships/oleObject" Target="../embeddings/oleObject47.bin"/><Relationship Id="rId9" Type="http://schemas.openxmlformats.org/officeDocument/2006/relationships/image" Target="../media/image199.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459.xml"/><Relationship Id="rId7" Type="http://schemas.openxmlformats.org/officeDocument/2006/relationships/image" Target="../media/image194.wmf"/><Relationship Id="rId2" Type="http://schemas.openxmlformats.org/officeDocument/2006/relationships/slideLayout" Target="../slideLayouts/slideLayout2.xml"/><Relationship Id="rId1" Type="http://schemas.openxmlformats.org/officeDocument/2006/relationships/tags" Target="../tags/tag509.xml"/><Relationship Id="rId6" Type="http://schemas.openxmlformats.org/officeDocument/2006/relationships/oleObject" Target="../embeddings/oleObject51.bin"/><Relationship Id="rId11" Type="http://schemas.openxmlformats.org/officeDocument/2006/relationships/image" Target="../media/image196.wmf"/><Relationship Id="rId5" Type="http://schemas.openxmlformats.org/officeDocument/2006/relationships/image" Target="../media/image204.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195.wmf"/></Relationships>
</file>

<file path=ppt/slides/_rels/slide461.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2.xml"/><Relationship Id="rId1" Type="http://schemas.openxmlformats.org/officeDocument/2006/relationships/tags" Target="../tags/tag510.xml"/></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7" Type="http://schemas.openxmlformats.org/officeDocument/2006/relationships/image" Target="../media/image206.wmf"/><Relationship Id="rId2" Type="http://schemas.openxmlformats.org/officeDocument/2006/relationships/slideLayout" Target="../slideLayouts/slideLayout2.xml"/><Relationship Id="rId1" Type="http://schemas.openxmlformats.org/officeDocument/2006/relationships/tags" Target="../tags/tag511.xml"/><Relationship Id="rId6" Type="http://schemas.openxmlformats.org/officeDocument/2006/relationships/oleObject" Target="../embeddings/oleObject55.bin"/><Relationship Id="rId5" Type="http://schemas.openxmlformats.org/officeDocument/2006/relationships/image" Target="../media/image205.wmf"/><Relationship Id="rId4" Type="http://schemas.openxmlformats.org/officeDocument/2006/relationships/oleObject" Target="../embeddings/oleObject54.bin"/></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64.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 Id="rId5" Type="http://schemas.openxmlformats.org/officeDocument/2006/relationships/image" Target="../media/image207.wmf"/><Relationship Id="rId4" Type="http://schemas.openxmlformats.org/officeDocument/2006/relationships/oleObject" Target="../embeddings/oleObject56.bin"/></Relationships>
</file>

<file path=ppt/slides/_rels/slide465.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2.xml"/><Relationship Id="rId1" Type="http://schemas.openxmlformats.org/officeDocument/2006/relationships/tags" Target="../tags/tag516.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 Id="rId4" Type="http://schemas.openxmlformats.org/officeDocument/2006/relationships/image" Target="../media/image211.png"/></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68.xml"/><Relationship Id="rId2" Type="http://schemas.openxmlformats.org/officeDocument/2006/relationships/slideLayout" Target="../slideLayouts/slideLayout1.xml"/><Relationship Id="rId1" Type="http://schemas.openxmlformats.org/officeDocument/2006/relationships/tags" Target="../tags/tag51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1.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12.wmf"/><Relationship Id="rId4" Type="http://schemas.openxmlformats.org/officeDocument/2006/relationships/oleObject" Target="../embeddings/oleObject57.bin"/></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5" Type="http://schemas.openxmlformats.org/officeDocument/2006/relationships/image" Target="../media/image213.wmf"/><Relationship Id="rId4" Type="http://schemas.openxmlformats.org/officeDocument/2006/relationships/oleObject" Target="../embeddings/oleObject58.bin"/></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1.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1.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2.xml"/><Relationship Id="rId1" Type="http://schemas.openxmlformats.org/officeDocument/2006/relationships/tags" Target="../tags/tag536.xml"/><Relationship Id="rId4" Type="http://schemas.openxmlformats.org/officeDocument/2006/relationships/image" Target="../media/image214.jpeg"/></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7" Type="http://schemas.openxmlformats.org/officeDocument/2006/relationships/image" Target="../media/image216.wmf"/><Relationship Id="rId2" Type="http://schemas.openxmlformats.org/officeDocument/2006/relationships/slideLayout" Target="../slideLayouts/slideLayout2.xml"/><Relationship Id="rId1" Type="http://schemas.openxmlformats.org/officeDocument/2006/relationships/tags" Target="../tags/tag537.xml"/><Relationship Id="rId6" Type="http://schemas.openxmlformats.org/officeDocument/2006/relationships/oleObject" Target="../embeddings/oleObject60.bin"/><Relationship Id="rId5" Type="http://schemas.openxmlformats.org/officeDocument/2006/relationships/image" Target="../media/image215.wmf"/><Relationship Id="rId4" Type="http://schemas.openxmlformats.org/officeDocument/2006/relationships/oleObject" Target="../embeddings/oleObject59.bin"/></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1.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2.xml"/><Relationship Id="rId4" Type="http://schemas.openxmlformats.org/officeDocument/2006/relationships/image" Target="../media/image217.png"/></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7" Type="http://schemas.openxmlformats.org/officeDocument/2006/relationships/image" Target="../media/image219.wmf"/><Relationship Id="rId2" Type="http://schemas.openxmlformats.org/officeDocument/2006/relationships/slideLayout" Target="../slideLayouts/slideLayout2.xml"/><Relationship Id="rId1" Type="http://schemas.openxmlformats.org/officeDocument/2006/relationships/tags" Target="../tags/tag557.xml"/><Relationship Id="rId6" Type="http://schemas.openxmlformats.org/officeDocument/2006/relationships/oleObject" Target="../embeddings/oleObject62.bin"/><Relationship Id="rId5" Type="http://schemas.openxmlformats.org/officeDocument/2006/relationships/image" Target="../media/image218.wmf"/><Relationship Id="rId4" Type="http://schemas.openxmlformats.org/officeDocument/2006/relationships/oleObject" Target="../embeddings/oleObject61.bin"/></Relationships>
</file>

<file path=ppt/slides/_rels/slide509.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508.xml"/><Relationship Id="rId7" Type="http://schemas.openxmlformats.org/officeDocument/2006/relationships/image" Target="../media/image221.wmf"/><Relationship Id="rId2" Type="http://schemas.openxmlformats.org/officeDocument/2006/relationships/slideLayout" Target="../slideLayouts/slideLayout2.xml"/><Relationship Id="rId1" Type="http://schemas.openxmlformats.org/officeDocument/2006/relationships/tags" Target="../tags/tag558.xml"/><Relationship Id="rId6" Type="http://schemas.openxmlformats.org/officeDocument/2006/relationships/oleObject" Target="../embeddings/oleObject64.bin"/><Relationship Id="rId5" Type="http://schemas.openxmlformats.org/officeDocument/2006/relationships/image" Target="../media/image220.wmf"/><Relationship Id="rId4" Type="http://schemas.openxmlformats.org/officeDocument/2006/relationships/oleObject" Target="../embeddings/oleObject63.bin"/><Relationship Id="rId9" Type="http://schemas.openxmlformats.org/officeDocument/2006/relationships/image" Target="../media/image222.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7" Type="http://schemas.openxmlformats.org/officeDocument/2006/relationships/image" Target="../media/image219.wmf"/><Relationship Id="rId2" Type="http://schemas.openxmlformats.org/officeDocument/2006/relationships/slideLayout" Target="../slideLayouts/slideLayout2.xml"/><Relationship Id="rId1" Type="http://schemas.openxmlformats.org/officeDocument/2006/relationships/tags" Target="../tags/tag559.xml"/><Relationship Id="rId6" Type="http://schemas.openxmlformats.org/officeDocument/2006/relationships/oleObject" Target="../embeddings/oleObject67.bin"/><Relationship Id="rId5" Type="http://schemas.openxmlformats.org/officeDocument/2006/relationships/image" Target="../media/image223.wmf"/><Relationship Id="rId4" Type="http://schemas.openxmlformats.org/officeDocument/2006/relationships/oleObject" Target="../embeddings/oleObject66.bin"/></Relationships>
</file>

<file path=ppt/slides/_rels/slide511.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notesSlide" Target="../notesSlides/notesSlide510.xml"/><Relationship Id="rId7" Type="http://schemas.openxmlformats.org/officeDocument/2006/relationships/image" Target="../media/image225.wmf"/><Relationship Id="rId2" Type="http://schemas.openxmlformats.org/officeDocument/2006/relationships/slideLayout" Target="../slideLayouts/slideLayout2.xml"/><Relationship Id="rId1" Type="http://schemas.openxmlformats.org/officeDocument/2006/relationships/tags" Target="../tags/tag560.xml"/><Relationship Id="rId6" Type="http://schemas.openxmlformats.org/officeDocument/2006/relationships/oleObject" Target="../embeddings/oleObject69.bin"/><Relationship Id="rId5" Type="http://schemas.openxmlformats.org/officeDocument/2006/relationships/image" Target="../media/image224.wmf"/><Relationship Id="rId4" Type="http://schemas.openxmlformats.org/officeDocument/2006/relationships/oleObject" Target="../embeddings/oleObject68.bin"/><Relationship Id="rId9" Type="http://schemas.openxmlformats.org/officeDocument/2006/relationships/image" Target="../media/image223.wmf"/></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1.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7" Type="http://schemas.openxmlformats.org/officeDocument/2006/relationships/image" Target="../media/image227.wmf"/><Relationship Id="rId2" Type="http://schemas.openxmlformats.org/officeDocument/2006/relationships/slideLayout" Target="../slideLayouts/slideLayout2.xml"/><Relationship Id="rId1" Type="http://schemas.openxmlformats.org/officeDocument/2006/relationships/tags" Target="../tags/tag564.xml"/><Relationship Id="rId6" Type="http://schemas.openxmlformats.org/officeDocument/2006/relationships/oleObject" Target="../embeddings/oleObject72.bin"/><Relationship Id="rId5" Type="http://schemas.openxmlformats.org/officeDocument/2006/relationships/image" Target="../media/image226.wmf"/><Relationship Id="rId4" Type="http://schemas.openxmlformats.org/officeDocument/2006/relationships/oleObject" Target="../embeddings/oleObject71.bin"/></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66.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67.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68.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9.xml"/><Relationship Id="rId5" Type="http://schemas.openxmlformats.org/officeDocument/2006/relationships/image" Target="../media/image232.png"/><Relationship Id="rId4" Type="http://schemas.openxmlformats.org/officeDocument/2006/relationships/image" Target="../media/image231.pn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1.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 Id="rId4" Type="http://schemas.openxmlformats.org/officeDocument/2006/relationships/image" Target="../media/image233.jpeg"/></Relationships>
</file>

<file path=ppt/slides/_rels/slide526.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238.wmf"/><Relationship Id="rId18" Type="http://schemas.openxmlformats.org/officeDocument/2006/relationships/oleObject" Target="../embeddings/oleObject80.bin"/><Relationship Id="rId3" Type="http://schemas.openxmlformats.org/officeDocument/2006/relationships/notesSlide" Target="../notesSlides/notesSlide525.xml"/><Relationship Id="rId7" Type="http://schemas.openxmlformats.org/officeDocument/2006/relationships/image" Target="../media/image235.wmf"/><Relationship Id="rId12" Type="http://schemas.openxmlformats.org/officeDocument/2006/relationships/oleObject" Target="../embeddings/oleObject77.bin"/><Relationship Id="rId17" Type="http://schemas.openxmlformats.org/officeDocument/2006/relationships/image" Target="../media/image240.wmf"/><Relationship Id="rId2" Type="http://schemas.openxmlformats.org/officeDocument/2006/relationships/slideLayout" Target="../slideLayouts/slideLayout2.xml"/><Relationship Id="rId16" Type="http://schemas.openxmlformats.org/officeDocument/2006/relationships/oleObject" Target="../embeddings/oleObject79.bin"/><Relationship Id="rId1" Type="http://schemas.openxmlformats.org/officeDocument/2006/relationships/tags" Target="../tags/tag575.xml"/><Relationship Id="rId6" Type="http://schemas.openxmlformats.org/officeDocument/2006/relationships/oleObject" Target="../embeddings/oleObject74.bin"/><Relationship Id="rId11" Type="http://schemas.openxmlformats.org/officeDocument/2006/relationships/image" Target="../media/image237.wmf"/><Relationship Id="rId5" Type="http://schemas.openxmlformats.org/officeDocument/2006/relationships/image" Target="../media/image234.wmf"/><Relationship Id="rId15" Type="http://schemas.openxmlformats.org/officeDocument/2006/relationships/image" Target="../media/image239.wmf"/><Relationship Id="rId10" Type="http://schemas.openxmlformats.org/officeDocument/2006/relationships/oleObject" Target="../embeddings/oleObject76.bin"/><Relationship Id="rId19" Type="http://schemas.openxmlformats.org/officeDocument/2006/relationships/image" Target="../media/image241.wmf"/><Relationship Id="rId4" Type="http://schemas.openxmlformats.org/officeDocument/2006/relationships/oleObject" Target="../embeddings/oleObject73.bin"/><Relationship Id="rId9" Type="http://schemas.openxmlformats.org/officeDocument/2006/relationships/image" Target="../media/image236.wmf"/><Relationship Id="rId14" Type="http://schemas.openxmlformats.org/officeDocument/2006/relationships/oleObject" Target="../embeddings/oleObject78.bin"/></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7" Type="http://schemas.openxmlformats.org/officeDocument/2006/relationships/image" Target="../media/image243.wmf"/><Relationship Id="rId2" Type="http://schemas.openxmlformats.org/officeDocument/2006/relationships/slideLayout" Target="../slideLayouts/slideLayout2.xml"/><Relationship Id="rId1" Type="http://schemas.openxmlformats.org/officeDocument/2006/relationships/tags" Target="../tags/tag576.xml"/><Relationship Id="rId6" Type="http://schemas.openxmlformats.org/officeDocument/2006/relationships/oleObject" Target="../embeddings/oleObject82.bin"/><Relationship Id="rId5" Type="http://schemas.openxmlformats.org/officeDocument/2006/relationships/image" Target="../media/image242.wmf"/><Relationship Id="rId4" Type="http://schemas.openxmlformats.org/officeDocument/2006/relationships/oleObject" Target="../embeddings/oleObject81.bin"/></Relationships>
</file>

<file path=ppt/slides/_rels/slide528.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notesSlide" Target="../notesSlides/notesSlide527.xml"/><Relationship Id="rId7" Type="http://schemas.openxmlformats.org/officeDocument/2006/relationships/image" Target="../media/image245.wmf"/><Relationship Id="rId2" Type="http://schemas.openxmlformats.org/officeDocument/2006/relationships/slideLayout" Target="../slideLayouts/slideLayout2.xml"/><Relationship Id="rId1" Type="http://schemas.openxmlformats.org/officeDocument/2006/relationships/tags" Target="../tags/tag577.xml"/><Relationship Id="rId6" Type="http://schemas.openxmlformats.org/officeDocument/2006/relationships/oleObject" Target="../embeddings/oleObject84.bin"/><Relationship Id="rId5" Type="http://schemas.openxmlformats.org/officeDocument/2006/relationships/image" Target="../media/image244.wmf"/><Relationship Id="rId4" Type="http://schemas.openxmlformats.org/officeDocument/2006/relationships/oleObject" Target="../embeddings/oleObject83.bin"/><Relationship Id="rId9" Type="http://schemas.openxmlformats.org/officeDocument/2006/relationships/image" Target="../media/image246.wmf"/></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251.wmf"/><Relationship Id="rId3" Type="http://schemas.openxmlformats.org/officeDocument/2006/relationships/notesSlide" Target="../notesSlides/notesSlide531.xml"/><Relationship Id="rId7" Type="http://schemas.openxmlformats.org/officeDocument/2006/relationships/image" Target="../media/image248.wmf"/><Relationship Id="rId12"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tags" Target="../tags/tag581.xml"/><Relationship Id="rId6" Type="http://schemas.openxmlformats.org/officeDocument/2006/relationships/oleObject" Target="../embeddings/oleObject87.bin"/><Relationship Id="rId11" Type="http://schemas.openxmlformats.org/officeDocument/2006/relationships/image" Target="../media/image250.wmf"/><Relationship Id="rId5" Type="http://schemas.openxmlformats.org/officeDocument/2006/relationships/image" Target="../media/image247.wmf"/><Relationship Id="rId15" Type="http://schemas.openxmlformats.org/officeDocument/2006/relationships/image" Target="../media/image252.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249.wmf"/><Relationship Id="rId14" Type="http://schemas.openxmlformats.org/officeDocument/2006/relationships/oleObject" Target="../embeddings/oleObject91.bin"/></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Layout" Target="../slideLayouts/slideLayout2.xml"/><Relationship Id="rId1" Type="http://schemas.openxmlformats.org/officeDocument/2006/relationships/tags" Target="../tags/tag583.xml"/><Relationship Id="rId4" Type="http://schemas.openxmlformats.org/officeDocument/2006/relationships/image" Target="../media/image254.png"/></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4.xml"/><Relationship Id="rId5" Type="http://schemas.openxmlformats.org/officeDocument/2006/relationships/image" Target="../media/image256.png"/><Relationship Id="rId4" Type="http://schemas.openxmlformats.org/officeDocument/2006/relationships/image" Target="../media/image255.png"/></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1.xml"/><Relationship Id="rId1" Type="http://schemas.openxmlformats.org/officeDocument/2006/relationships/tags" Target="../tags/tag585.xml"/></Relationships>
</file>

<file path=ppt/slides/_rels/slide537.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5.xml"/><Relationship Id="rId4" Type="http://schemas.openxmlformats.org/officeDocument/2006/relationships/image" Target="../media/image257.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1.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4.xml"/><Relationship Id="rId4" Type="http://schemas.openxmlformats.org/officeDocument/2006/relationships/image" Target="../media/image258.jpeg"/></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59.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1.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4.xml"/><Relationship Id="rId4" Type="http://schemas.openxmlformats.org/officeDocument/2006/relationships/image" Target="../media/image260.png"/></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6.xml"/><Relationship Id="rId4" Type="http://schemas.openxmlformats.org/officeDocument/2006/relationships/image" Target="../media/image257.png"/></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8.xml"/><Relationship Id="rId4" Type="http://schemas.openxmlformats.org/officeDocument/2006/relationships/image" Target="../media/image26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1.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1.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77.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575.xml"/><Relationship Id="rId7" Type="http://schemas.openxmlformats.org/officeDocument/2006/relationships/image" Target="../media/image263.wmf"/><Relationship Id="rId2" Type="http://schemas.openxmlformats.org/officeDocument/2006/relationships/slideLayout" Target="../slideLayouts/slideLayout2.xml"/><Relationship Id="rId1" Type="http://schemas.openxmlformats.org/officeDocument/2006/relationships/tags" Target="../tags/tag626.xml"/><Relationship Id="rId6" Type="http://schemas.openxmlformats.org/officeDocument/2006/relationships/oleObject" Target="../embeddings/oleObject93.bin"/><Relationship Id="rId5" Type="http://schemas.openxmlformats.org/officeDocument/2006/relationships/image" Target="../media/image262.wmf"/><Relationship Id="rId4" Type="http://schemas.openxmlformats.org/officeDocument/2006/relationships/oleObject" Target="../embeddings/oleObject92.bin"/><Relationship Id="rId9" Type="http://schemas.openxmlformats.org/officeDocument/2006/relationships/image" Target="../media/image264.wmf"/></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8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31.xml"/><Relationship Id="rId4" Type="http://schemas.openxmlformats.org/officeDocument/2006/relationships/image" Target="../media/image266.png"/></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267.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3.xml"/><Relationship Id="rId4" Type="http://schemas.openxmlformats.org/officeDocument/2006/relationships/image" Target="../media/image268.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85.xml"/><Relationship Id="rId7" Type="http://schemas.openxmlformats.org/officeDocument/2006/relationships/image" Target="../media/image270.wmf"/><Relationship Id="rId2" Type="http://schemas.openxmlformats.org/officeDocument/2006/relationships/slideLayout" Target="../slideLayouts/slideLayout2.xml"/><Relationship Id="rId1" Type="http://schemas.openxmlformats.org/officeDocument/2006/relationships/tags" Target="../tags/tag637.xml"/><Relationship Id="rId6" Type="http://schemas.openxmlformats.org/officeDocument/2006/relationships/oleObject" Target="../embeddings/oleObject96.bin"/><Relationship Id="rId5" Type="http://schemas.openxmlformats.org/officeDocument/2006/relationships/image" Target="../media/image269.wmf"/><Relationship Id="rId4" Type="http://schemas.openxmlformats.org/officeDocument/2006/relationships/oleObject" Target="../embeddings/oleObject95.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39.xml"/><Relationship Id="rId5" Type="http://schemas.openxmlformats.org/officeDocument/2006/relationships/image" Target="../media/image271.wmf"/><Relationship Id="rId4" Type="http://schemas.openxmlformats.org/officeDocument/2006/relationships/oleObject" Target="../embeddings/oleObject97.bin"/></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88.xml"/><Relationship Id="rId7" Type="http://schemas.openxmlformats.org/officeDocument/2006/relationships/image" Target="../media/image270.wmf"/><Relationship Id="rId2" Type="http://schemas.openxmlformats.org/officeDocument/2006/relationships/slideLayout" Target="../slideLayouts/slideLayout2.xml"/><Relationship Id="rId1" Type="http://schemas.openxmlformats.org/officeDocument/2006/relationships/tags" Target="../tags/tag640.xml"/><Relationship Id="rId6" Type="http://schemas.openxmlformats.org/officeDocument/2006/relationships/oleObject" Target="../embeddings/oleObject99.bin"/><Relationship Id="rId5" Type="http://schemas.openxmlformats.org/officeDocument/2006/relationships/image" Target="../media/image269.wmf"/><Relationship Id="rId4" Type="http://schemas.openxmlformats.org/officeDocument/2006/relationships/oleObject" Target="../embeddings/oleObject98.bin"/></Relationships>
</file>

<file path=ppt/slides/_rels/slide592.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notesSlide" Target="../notesSlides/notesSlide589.xml"/><Relationship Id="rId7" Type="http://schemas.openxmlformats.org/officeDocument/2006/relationships/image" Target="../media/image273.wmf"/><Relationship Id="rId2" Type="http://schemas.openxmlformats.org/officeDocument/2006/relationships/slideLayout" Target="../slideLayouts/slideLayout2.xml"/><Relationship Id="rId1" Type="http://schemas.openxmlformats.org/officeDocument/2006/relationships/tags" Target="../tags/tag641.xml"/><Relationship Id="rId6" Type="http://schemas.openxmlformats.org/officeDocument/2006/relationships/oleObject" Target="../embeddings/oleObject101.bin"/><Relationship Id="rId11" Type="http://schemas.openxmlformats.org/officeDocument/2006/relationships/image" Target="../media/image275.wmf"/><Relationship Id="rId5" Type="http://schemas.openxmlformats.org/officeDocument/2006/relationships/image" Target="../media/image272.w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274.wmf"/></Relationships>
</file>

<file path=ppt/slides/_rels/slide593.xml.rels><?xml version="1.0" encoding="UTF-8" standalone="yes"?>
<Relationships xmlns="http://schemas.openxmlformats.org/package/2006/relationships"><Relationship Id="rId8" Type="http://schemas.openxmlformats.org/officeDocument/2006/relationships/oleObject" Target="../embeddings/oleObject106.bin"/><Relationship Id="rId3" Type="http://schemas.openxmlformats.org/officeDocument/2006/relationships/notesSlide" Target="../notesSlides/notesSlide590.xml"/><Relationship Id="rId7" Type="http://schemas.openxmlformats.org/officeDocument/2006/relationships/image" Target="../media/image277.wmf"/><Relationship Id="rId2" Type="http://schemas.openxmlformats.org/officeDocument/2006/relationships/slideLayout" Target="../slideLayouts/slideLayout2.xml"/><Relationship Id="rId1" Type="http://schemas.openxmlformats.org/officeDocument/2006/relationships/tags" Target="../tags/tag642.xml"/><Relationship Id="rId6" Type="http://schemas.openxmlformats.org/officeDocument/2006/relationships/oleObject" Target="../embeddings/oleObject105.bin"/><Relationship Id="rId11" Type="http://schemas.openxmlformats.org/officeDocument/2006/relationships/image" Target="../media/image275.wmf"/><Relationship Id="rId5" Type="http://schemas.openxmlformats.org/officeDocument/2006/relationships/image" Target="../media/image276.wmf"/><Relationship Id="rId10" Type="http://schemas.openxmlformats.org/officeDocument/2006/relationships/oleObject" Target="../embeddings/oleObject107.bin"/><Relationship Id="rId4" Type="http://schemas.openxmlformats.org/officeDocument/2006/relationships/oleObject" Target="../embeddings/oleObject104.bin"/><Relationship Id="rId9" Type="http://schemas.openxmlformats.org/officeDocument/2006/relationships/image" Target="../media/image274.wmf"/></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1.xml"/><Relationship Id="rId7" Type="http://schemas.openxmlformats.org/officeDocument/2006/relationships/image" Target="../media/image279.wmf"/><Relationship Id="rId2" Type="http://schemas.openxmlformats.org/officeDocument/2006/relationships/slideLayout" Target="../slideLayouts/slideLayout2.xml"/><Relationship Id="rId1" Type="http://schemas.openxmlformats.org/officeDocument/2006/relationships/tags" Target="../tags/tag643.xml"/><Relationship Id="rId6" Type="http://schemas.openxmlformats.org/officeDocument/2006/relationships/oleObject" Target="../embeddings/oleObject109.bin"/><Relationship Id="rId5" Type="http://schemas.openxmlformats.org/officeDocument/2006/relationships/image" Target="../media/image278.wmf"/><Relationship Id="rId4" Type="http://schemas.openxmlformats.org/officeDocument/2006/relationships/oleObject" Target="../embeddings/oleObject108.bin"/></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80.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28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6.xml"/><Relationship Id="rId7" Type="http://schemas.openxmlformats.org/officeDocument/2006/relationships/image" Target="../media/image284.wmf"/><Relationship Id="rId2" Type="http://schemas.openxmlformats.org/officeDocument/2006/relationships/slideLayout" Target="../slideLayouts/slideLayout2.xml"/><Relationship Id="rId1" Type="http://schemas.openxmlformats.org/officeDocument/2006/relationships/tags" Target="../tags/tag649.xml"/><Relationship Id="rId6" Type="http://schemas.openxmlformats.org/officeDocument/2006/relationships/oleObject" Target="../embeddings/oleObject111.bin"/><Relationship Id="rId5" Type="http://schemas.openxmlformats.org/officeDocument/2006/relationships/image" Target="../media/image283.wmf"/><Relationship Id="rId4" Type="http://schemas.openxmlformats.org/officeDocument/2006/relationships/oleObject" Target="../embeddings/oleObject110.bin"/></Relationships>
</file>

<file path=ppt/slides/_rels/slide6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287.png"/><Relationship Id="rId4" Type="http://schemas.openxmlformats.org/officeDocument/2006/relationships/image" Target="../media/image286.png"/></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288.png"/></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289.png"/></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5.xml"/><Relationship Id="rId4" Type="http://schemas.openxmlformats.org/officeDocument/2006/relationships/image" Target="../media/image290.png"/></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58.xml"/><Relationship Id="rId5" Type="http://schemas.openxmlformats.org/officeDocument/2006/relationships/image" Target="../media/image292.png"/><Relationship Id="rId4" Type="http://schemas.openxmlformats.org/officeDocument/2006/relationships/image" Target="../media/image29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4.png"/><Relationship Id="rId4" Type="http://schemas.openxmlformats.org/officeDocument/2006/relationships/image" Target="../media/image293.png"/></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1.xml"/><Relationship Id="rId1" Type="http://schemas.openxmlformats.org/officeDocument/2006/relationships/tags" Target="../tags/tag661.xml"/></Relationships>
</file>

<file path=ppt/slides/_rels/slide613.xml.rels><?xml version="1.0" encoding="UTF-8" standalone="yes"?>
<Relationships xmlns="http://schemas.openxmlformats.org/package/2006/relationships"><Relationship Id="rId8" Type="http://schemas.openxmlformats.org/officeDocument/2006/relationships/oleObject" Target="../embeddings/oleObject114.bin"/><Relationship Id="rId3" Type="http://schemas.openxmlformats.org/officeDocument/2006/relationships/notesSlide" Target="../notesSlides/notesSlide608.xml"/><Relationship Id="rId7" Type="http://schemas.openxmlformats.org/officeDocument/2006/relationships/image" Target="../media/image296.wmf"/><Relationship Id="rId2" Type="http://schemas.openxmlformats.org/officeDocument/2006/relationships/slideLayout" Target="../slideLayouts/slideLayout2.xml"/><Relationship Id="rId1" Type="http://schemas.openxmlformats.org/officeDocument/2006/relationships/tags" Target="../tags/tag662.xml"/><Relationship Id="rId6" Type="http://schemas.openxmlformats.org/officeDocument/2006/relationships/oleObject" Target="../embeddings/oleObject113.bin"/><Relationship Id="rId5" Type="http://schemas.openxmlformats.org/officeDocument/2006/relationships/image" Target="../media/image295.wmf"/><Relationship Id="rId4" Type="http://schemas.openxmlformats.org/officeDocument/2006/relationships/oleObject" Target="../embeddings/oleObject112.bin"/><Relationship Id="rId9" Type="http://schemas.openxmlformats.org/officeDocument/2006/relationships/image" Target="../media/image297.wmf"/></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3.xml"/></Relationships>
</file>

<file path=ppt/slides/_rels/slide615.xml.rels><?xml version="1.0" encoding="UTF-8" standalone="yes"?>
<Relationships xmlns="http://schemas.openxmlformats.org/package/2006/relationships"><Relationship Id="rId8" Type="http://schemas.openxmlformats.org/officeDocument/2006/relationships/oleObject" Target="../embeddings/oleObject117.bin"/><Relationship Id="rId3" Type="http://schemas.openxmlformats.org/officeDocument/2006/relationships/notesSlide" Target="../notesSlides/notesSlide610.xml"/><Relationship Id="rId7" Type="http://schemas.openxmlformats.org/officeDocument/2006/relationships/image" Target="../media/image299.wmf"/><Relationship Id="rId2" Type="http://schemas.openxmlformats.org/officeDocument/2006/relationships/slideLayout" Target="../slideLayouts/slideLayout2.xml"/><Relationship Id="rId1" Type="http://schemas.openxmlformats.org/officeDocument/2006/relationships/tags" Target="../tags/tag664.xml"/><Relationship Id="rId6" Type="http://schemas.openxmlformats.org/officeDocument/2006/relationships/oleObject" Target="../embeddings/oleObject116.bin"/><Relationship Id="rId5" Type="http://schemas.openxmlformats.org/officeDocument/2006/relationships/image" Target="../media/image298.wmf"/><Relationship Id="rId10" Type="http://schemas.openxmlformats.org/officeDocument/2006/relationships/oleObject" Target="../embeddings/oleObject118.bin"/><Relationship Id="rId4" Type="http://schemas.openxmlformats.org/officeDocument/2006/relationships/oleObject" Target="../embeddings/oleObject115.bin"/><Relationship Id="rId9" Type="http://schemas.openxmlformats.org/officeDocument/2006/relationships/image" Target="../media/image300.wmf"/></Relationships>
</file>

<file path=ppt/slides/_rels/slide616.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304.wmf"/><Relationship Id="rId3" Type="http://schemas.openxmlformats.org/officeDocument/2006/relationships/notesSlide" Target="../notesSlides/notesSlide611.xml"/><Relationship Id="rId7" Type="http://schemas.openxmlformats.org/officeDocument/2006/relationships/image" Target="../media/image302.wmf"/><Relationship Id="rId12" Type="http://schemas.openxmlformats.org/officeDocument/2006/relationships/oleObject" Target="../embeddings/oleObject123.bin"/><Relationship Id="rId2" Type="http://schemas.openxmlformats.org/officeDocument/2006/relationships/slideLayout" Target="../slideLayouts/slideLayout2.xml"/><Relationship Id="rId1" Type="http://schemas.openxmlformats.org/officeDocument/2006/relationships/tags" Target="../tags/tag665.xml"/><Relationship Id="rId6" Type="http://schemas.openxmlformats.org/officeDocument/2006/relationships/oleObject" Target="../embeddings/oleObject120.bin"/><Relationship Id="rId11" Type="http://schemas.openxmlformats.org/officeDocument/2006/relationships/image" Target="../media/image303.wmf"/><Relationship Id="rId5" Type="http://schemas.openxmlformats.org/officeDocument/2006/relationships/image" Target="../media/image301.wmf"/><Relationship Id="rId15" Type="http://schemas.openxmlformats.org/officeDocument/2006/relationships/image" Target="../media/image305.wmf"/><Relationship Id="rId10" Type="http://schemas.openxmlformats.org/officeDocument/2006/relationships/oleObject" Target="../embeddings/oleObject122.bin"/><Relationship Id="rId4" Type="http://schemas.openxmlformats.org/officeDocument/2006/relationships/oleObject" Target="../embeddings/oleObject119.bin"/><Relationship Id="rId9" Type="http://schemas.openxmlformats.org/officeDocument/2006/relationships/image" Target="../media/image295.wmf"/><Relationship Id="rId14" Type="http://schemas.openxmlformats.org/officeDocument/2006/relationships/oleObject" Target="../embeddings/oleObject124.bin"/></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8.xml"/><Relationship Id="rId5" Type="http://schemas.openxmlformats.org/officeDocument/2006/relationships/image" Target="../media/image265.png"/><Relationship Id="rId4" Type="http://schemas.openxmlformats.org/officeDocument/2006/relationships/image" Target="../media/image30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9.xml"/><Relationship Id="rId4" Type="http://schemas.openxmlformats.org/officeDocument/2006/relationships/image" Target="../media/image306.png"/></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1.xml"/><Relationship Id="rId1" Type="http://schemas.openxmlformats.org/officeDocument/2006/relationships/tags" Target="../tags/tag670.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71.xml"/><Relationship Id="rId5" Type="http://schemas.openxmlformats.org/officeDocument/2006/relationships/image" Target="../media/image307.wmf"/><Relationship Id="rId4" Type="http://schemas.openxmlformats.org/officeDocument/2006/relationships/oleObject" Target="../embeddings/oleObject125.bin"/></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2.xml"/></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8" Type="http://schemas.openxmlformats.org/officeDocument/2006/relationships/image" Target="../media/image310.wmf"/><Relationship Id="rId13" Type="http://schemas.openxmlformats.org/officeDocument/2006/relationships/oleObject" Target="../embeddings/oleObject130.bin"/><Relationship Id="rId3" Type="http://schemas.openxmlformats.org/officeDocument/2006/relationships/notesSlide" Target="../notesSlides/notesSlide621.xml"/><Relationship Id="rId7" Type="http://schemas.openxmlformats.org/officeDocument/2006/relationships/oleObject" Target="../embeddings/oleObject127.bin"/><Relationship Id="rId12" Type="http://schemas.openxmlformats.org/officeDocument/2006/relationships/image" Target="../media/image312.wmf"/><Relationship Id="rId2" Type="http://schemas.openxmlformats.org/officeDocument/2006/relationships/slideLayout" Target="../slideLayouts/slideLayout2.xml"/><Relationship Id="rId16" Type="http://schemas.openxmlformats.org/officeDocument/2006/relationships/image" Target="../media/image314.wmf"/><Relationship Id="rId1" Type="http://schemas.openxmlformats.org/officeDocument/2006/relationships/tags" Target="../tags/tag675.xml"/><Relationship Id="rId6" Type="http://schemas.openxmlformats.org/officeDocument/2006/relationships/image" Target="../media/image309.wmf"/><Relationship Id="rId11" Type="http://schemas.openxmlformats.org/officeDocument/2006/relationships/oleObject" Target="../embeddings/oleObject129.bin"/><Relationship Id="rId5" Type="http://schemas.openxmlformats.org/officeDocument/2006/relationships/oleObject" Target="../embeddings/oleObject126.bin"/><Relationship Id="rId15" Type="http://schemas.openxmlformats.org/officeDocument/2006/relationships/oleObject" Target="../embeddings/oleObject131.bin"/><Relationship Id="rId10" Type="http://schemas.openxmlformats.org/officeDocument/2006/relationships/image" Target="../media/image311.wmf"/><Relationship Id="rId4" Type="http://schemas.openxmlformats.org/officeDocument/2006/relationships/image" Target="../media/image308.png"/><Relationship Id="rId9" Type="http://schemas.openxmlformats.org/officeDocument/2006/relationships/oleObject" Target="../embeddings/oleObject128.bin"/><Relationship Id="rId14" Type="http://schemas.openxmlformats.org/officeDocument/2006/relationships/image" Target="../media/image313.wmf"/></Relationships>
</file>

<file path=ppt/slides/_rels/slide627.xml.rels><?xml version="1.0" encoding="UTF-8" standalone="yes"?>
<Relationships xmlns="http://schemas.openxmlformats.org/package/2006/relationships"><Relationship Id="rId8" Type="http://schemas.openxmlformats.org/officeDocument/2006/relationships/oleObject" Target="../embeddings/oleObject134.bin"/><Relationship Id="rId3" Type="http://schemas.openxmlformats.org/officeDocument/2006/relationships/notesSlide" Target="../notesSlides/notesSlide622.xml"/><Relationship Id="rId7" Type="http://schemas.openxmlformats.org/officeDocument/2006/relationships/image" Target="../media/image313.wmf"/><Relationship Id="rId2" Type="http://schemas.openxmlformats.org/officeDocument/2006/relationships/slideLayout" Target="../slideLayouts/slideLayout2.xml"/><Relationship Id="rId1" Type="http://schemas.openxmlformats.org/officeDocument/2006/relationships/tags" Target="../tags/tag676.xml"/><Relationship Id="rId6" Type="http://schemas.openxmlformats.org/officeDocument/2006/relationships/oleObject" Target="../embeddings/oleObject133.bin"/><Relationship Id="rId5" Type="http://schemas.openxmlformats.org/officeDocument/2006/relationships/image" Target="../media/image312.wmf"/><Relationship Id="rId4" Type="http://schemas.openxmlformats.org/officeDocument/2006/relationships/oleObject" Target="../embeddings/oleObject132.bin"/><Relationship Id="rId9" Type="http://schemas.openxmlformats.org/officeDocument/2006/relationships/image" Target="../media/image315.wmf"/></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8.xml"/><Relationship Id="rId5" Type="http://schemas.openxmlformats.org/officeDocument/2006/relationships/image" Target="../media/image316.wmf"/><Relationship Id="rId4" Type="http://schemas.openxmlformats.org/officeDocument/2006/relationships/oleObject" Target="../embeddings/oleObject135.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9.xml"/><Relationship Id="rId5" Type="http://schemas.openxmlformats.org/officeDocument/2006/relationships/image" Target="../media/image317.wmf"/><Relationship Id="rId4" Type="http://schemas.openxmlformats.org/officeDocument/2006/relationships/oleObject" Target="../embeddings/oleObject136.bin"/></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80.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83.xml"/><Relationship Id="rId4" Type="http://schemas.openxmlformats.org/officeDocument/2006/relationships/image" Target="../media/image318.png"/></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84.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85.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6.xml"/><Relationship Id="rId5" Type="http://schemas.openxmlformats.org/officeDocument/2006/relationships/image" Target="../media/image322.wmf"/><Relationship Id="rId4" Type="http://schemas.openxmlformats.org/officeDocument/2006/relationships/oleObject" Target="../embeddings/oleObject137.bin"/></Relationships>
</file>

<file path=ppt/slides/_rels/slide63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slideLayout" Target="../slideLayouts/slideLayout2.xml"/><Relationship Id="rId1" Type="http://schemas.openxmlformats.org/officeDocument/2006/relationships/tags" Target="../tags/tag687.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90.xml"/><Relationship Id="rId4" Type="http://schemas.openxmlformats.org/officeDocument/2006/relationships/image" Target="../media/image325.png"/></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94.xml"/><Relationship Id="rId5" Type="http://schemas.openxmlformats.org/officeDocument/2006/relationships/image" Target="../media/image328.png"/><Relationship Id="rId4" Type="http://schemas.openxmlformats.org/officeDocument/2006/relationships/image" Target="../media/image327.png"/></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6.xml"/><Relationship Id="rId5" Type="http://schemas.openxmlformats.org/officeDocument/2006/relationships/image" Target="../media/image330.png"/><Relationship Id="rId4" Type="http://schemas.openxmlformats.org/officeDocument/2006/relationships/image" Target="../media/image329.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7.xml"/></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8.xml"/><Relationship Id="rId5" Type="http://schemas.openxmlformats.org/officeDocument/2006/relationships/image" Target="../media/image332.png"/><Relationship Id="rId4" Type="http://schemas.openxmlformats.org/officeDocument/2006/relationships/image" Target="../media/image33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1.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1.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notesSlide" Target="../notesSlides/notesSlide649.xml"/><Relationship Id="rId7" Type="http://schemas.openxmlformats.org/officeDocument/2006/relationships/image" Target="../media/image334.wmf"/><Relationship Id="rId2" Type="http://schemas.openxmlformats.org/officeDocument/2006/relationships/slideLayout" Target="../slideLayouts/slideLayout2.xml"/><Relationship Id="rId1" Type="http://schemas.openxmlformats.org/officeDocument/2006/relationships/tags" Target="../tags/tag705.xml"/><Relationship Id="rId6" Type="http://schemas.openxmlformats.org/officeDocument/2006/relationships/oleObject" Target="../embeddings/oleObject139.bin"/><Relationship Id="rId5" Type="http://schemas.openxmlformats.org/officeDocument/2006/relationships/image" Target="../media/image333.wmf"/><Relationship Id="rId4" Type="http://schemas.openxmlformats.org/officeDocument/2006/relationships/oleObject" Target="../embeddings/oleObject138.bin"/><Relationship Id="rId9" Type="http://schemas.openxmlformats.org/officeDocument/2006/relationships/image" Target="../media/image335.wmf"/></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6.xml"/></Relationships>
</file>

<file path=ppt/slides/_rels/slide658.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notesSlide" Target="../notesSlides/notesSlide651.xml"/><Relationship Id="rId7" Type="http://schemas.openxmlformats.org/officeDocument/2006/relationships/image" Target="../media/image337.wmf"/><Relationship Id="rId2" Type="http://schemas.openxmlformats.org/officeDocument/2006/relationships/slideLayout" Target="../slideLayouts/slideLayout2.xml"/><Relationship Id="rId1" Type="http://schemas.openxmlformats.org/officeDocument/2006/relationships/tags" Target="../tags/tag707.xml"/><Relationship Id="rId6" Type="http://schemas.openxmlformats.org/officeDocument/2006/relationships/oleObject" Target="../embeddings/oleObject142.bin"/><Relationship Id="rId11" Type="http://schemas.openxmlformats.org/officeDocument/2006/relationships/image" Target="../media/image339.wmf"/><Relationship Id="rId5" Type="http://schemas.openxmlformats.org/officeDocument/2006/relationships/image" Target="../media/image336.wmf"/><Relationship Id="rId10" Type="http://schemas.openxmlformats.org/officeDocument/2006/relationships/oleObject" Target="../embeddings/oleObject144.bin"/><Relationship Id="rId4" Type="http://schemas.openxmlformats.org/officeDocument/2006/relationships/oleObject" Target="../embeddings/oleObject141.bin"/><Relationship Id="rId9" Type="http://schemas.openxmlformats.org/officeDocument/2006/relationships/image" Target="../media/image338.wmf"/></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8.xml"/><Relationship Id="rId4" Type="http://schemas.openxmlformats.org/officeDocument/2006/relationships/image" Target="../media/image34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09.xml"/></Relationships>
</file>

<file path=ppt/slides/_rels/slide66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slideLayout" Target="../slideLayouts/slideLayout2.xml"/><Relationship Id="rId1" Type="http://schemas.openxmlformats.org/officeDocument/2006/relationships/tags" Target="../tags/tag710.xml"/></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11.xml"/><Relationship Id="rId4" Type="http://schemas.openxmlformats.org/officeDocument/2006/relationships/image" Target="../media/image342.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1.xml"/><Relationship Id="rId1" Type="http://schemas.openxmlformats.org/officeDocument/2006/relationships/tags" Target="../tags/tag712.xml"/></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15.xml"/></Relationships>
</file>

<file path=ppt/slides/_rels/slide667.xml.rels><?xml version="1.0" encoding="UTF-8" standalone="yes"?>
<Relationships xmlns="http://schemas.openxmlformats.org/package/2006/relationships"><Relationship Id="rId8" Type="http://schemas.openxmlformats.org/officeDocument/2006/relationships/oleObject" Target="../embeddings/oleObject147.bin"/><Relationship Id="rId3" Type="http://schemas.openxmlformats.org/officeDocument/2006/relationships/notesSlide" Target="../notesSlides/notesSlide659.xml"/><Relationship Id="rId7" Type="http://schemas.openxmlformats.org/officeDocument/2006/relationships/image" Target="../media/image344.wmf"/><Relationship Id="rId2" Type="http://schemas.openxmlformats.org/officeDocument/2006/relationships/slideLayout" Target="../slideLayouts/slideLayout2.xml"/><Relationship Id="rId1" Type="http://schemas.openxmlformats.org/officeDocument/2006/relationships/tags" Target="../tags/tag716.xml"/><Relationship Id="rId6" Type="http://schemas.openxmlformats.org/officeDocument/2006/relationships/oleObject" Target="../embeddings/oleObject146.bin"/><Relationship Id="rId5" Type="http://schemas.openxmlformats.org/officeDocument/2006/relationships/image" Target="../media/image343.wmf"/><Relationship Id="rId4" Type="http://schemas.openxmlformats.org/officeDocument/2006/relationships/oleObject" Target="../embeddings/oleObject145.bin"/><Relationship Id="rId9" Type="http://schemas.openxmlformats.org/officeDocument/2006/relationships/image" Target="../media/image345.wmf"/></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0.xml"/><Relationship Id="rId7" Type="http://schemas.openxmlformats.org/officeDocument/2006/relationships/image" Target="../media/image347.wmf"/><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oleObject" Target="../embeddings/oleObject149.bin"/><Relationship Id="rId5" Type="http://schemas.openxmlformats.org/officeDocument/2006/relationships/image" Target="../media/image346.wmf"/><Relationship Id="rId4" Type="http://schemas.openxmlformats.org/officeDocument/2006/relationships/oleObject" Target="../embeddings/oleObject148.bin"/></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4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slideLayout" Target="../slideLayouts/slideLayout2.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21.xml"/><Relationship Id="rId4" Type="http://schemas.openxmlformats.org/officeDocument/2006/relationships/image" Target="../media/image350.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1.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notesSlide" Target="../notesSlides/notesSlide668.xml"/><Relationship Id="rId7" Type="http://schemas.openxmlformats.org/officeDocument/2006/relationships/image" Target="../media/image352.wmf"/><Relationship Id="rId2" Type="http://schemas.openxmlformats.org/officeDocument/2006/relationships/slideLayout" Target="../slideLayouts/slideLayout2.xml"/><Relationship Id="rId1" Type="http://schemas.openxmlformats.org/officeDocument/2006/relationships/tags" Target="../tags/tag726.xml"/><Relationship Id="rId6" Type="http://schemas.openxmlformats.org/officeDocument/2006/relationships/oleObject" Target="../embeddings/oleObject151.bin"/><Relationship Id="rId11" Type="http://schemas.openxmlformats.org/officeDocument/2006/relationships/image" Target="../media/image354.wmf"/><Relationship Id="rId5" Type="http://schemas.openxmlformats.org/officeDocument/2006/relationships/image" Target="../media/image351.wmf"/><Relationship Id="rId10" Type="http://schemas.openxmlformats.org/officeDocument/2006/relationships/oleObject" Target="../embeddings/oleObject153.bin"/><Relationship Id="rId4" Type="http://schemas.openxmlformats.org/officeDocument/2006/relationships/oleObject" Target="../embeddings/oleObject150.bin"/><Relationship Id="rId9" Type="http://schemas.openxmlformats.org/officeDocument/2006/relationships/image" Target="../media/image353.wmf"/></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48.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5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1.xml"/><Relationship Id="rId1" Type="http://schemas.openxmlformats.org/officeDocument/2006/relationships/tags" Target="../tags/tag731.xml"/></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8" Type="http://schemas.openxmlformats.org/officeDocument/2006/relationships/oleObject" Target="../embeddings/oleObject156.bin"/><Relationship Id="rId3" Type="http://schemas.openxmlformats.org/officeDocument/2006/relationships/notesSlide" Target="../notesSlides/notesSlide676.xml"/><Relationship Id="rId7" Type="http://schemas.openxmlformats.org/officeDocument/2006/relationships/image" Target="../media/image358.wmf"/><Relationship Id="rId2" Type="http://schemas.openxmlformats.org/officeDocument/2006/relationships/slideLayout" Target="../slideLayouts/slideLayout2.xml"/><Relationship Id="rId1" Type="http://schemas.openxmlformats.org/officeDocument/2006/relationships/tags" Target="../tags/tag735.xml"/><Relationship Id="rId6" Type="http://schemas.openxmlformats.org/officeDocument/2006/relationships/oleObject" Target="../embeddings/oleObject155.bin"/><Relationship Id="rId5" Type="http://schemas.openxmlformats.org/officeDocument/2006/relationships/image" Target="../media/image357.wmf"/><Relationship Id="rId4" Type="http://schemas.openxmlformats.org/officeDocument/2006/relationships/oleObject" Target="../embeddings/oleObject154.bin"/><Relationship Id="rId9" Type="http://schemas.openxmlformats.org/officeDocument/2006/relationships/image" Target="../media/image359.wmf"/></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36.xml"/><Relationship Id="rId5" Type="http://schemas.openxmlformats.org/officeDocument/2006/relationships/image" Target="../media/image360.wmf"/><Relationship Id="rId4" Type="http://schemas.openxmlformats.org/officeDocument/2006/relationships/oleObject" Target="../embeddings/oleObject157.bin"/></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1.xml"/><Relationship Id="rId1" Type="http://schemas.openxmlformats.org/officeDocument/2006/relationships/tags" Target="../tags/tag73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40.xml"/></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41.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42.xml"/><Relationship Id="rId5" Type="http://schemas.openxmlformats.org/officeDocument/2006/relationships/image" Target="../media/image361.wmf"/><Relationship Id="rId4" Type="http://schemas.openxmlformats.org/officeDocument/2006/relationships/oleObject" Target="../embeddings/oleObject158.bin"/></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1.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48.xml"/><Relationship Id="rId4" Type="http://schemas.openxmlformats.org/officeDocument/2006/relationships/image" Target="../media/image36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9.xml"/></Relationships>
</file>

<file path=ppt/slides/_rels/slide70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64.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65.png"/></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1.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oleObject" Target="../embeddings/oleObject161.bin"/><Relationship Id="rId3" Type="http://schemas.openxmlformats.org/officeDocument/2006/relationships/notesSlide" Target="../notesSlides/notesSlide694.xml"/><Relationship Id="rId7" Type="http://schemas.openxmlformats.org/officeDocument/2006/relationships/image" Target="../media/image367.wmf"/><Relationship Id="rId2" Type="http://schemas.openxmlformats.org/officeDocument/2006/relationships/slideLayout" Target="../slideLayouts/slideLayout2.xml"/><Relationship Id="rId1" Type="http://schemas.openxmlformats.org/officeDocument/2006/relationships/tags" Target="../tags/tag755.xml"/><Relationship Id="rId6" Type="http://schemas.openxmlformats.org/officeDocument/2006/relationships/oleObject" Target="../embeddings/oleObject160.bin"/><Relationship Id="rId11" Type="http://schemas.openxmlformats.org/officeDocument/2006/relationships/image" Target="../media/image369.wmf"/><Relationship Id="rId5" Type="http://schemas.openxmlformats.org/officeDocument/2006/relationships/image" Target="../media/image366.wmf"/><Relationship Id="rId10" Type="http://schemas.openxmlformats.org/officeDocument/2006/relationships/oleObject" Target="../embeddings/oleObject162.bin"/><Relationship Id="rId4" Type="http://schemas.openxmlformats.org/officeDocument/2006/relationships/oleObject" Target="../embeddings/oleObject159.bin"/><Relationship Id="rId9" Type="http://schemas.openxmlformats.org/officeDocument/2006/relationships/image" Target="../media/image368.wmf"/></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56.xml"/><Relationship Id="rId4" Type="http://schemas.openxmlformats.org/officeDocument/2006/relationships/image" Target="../media/image370.png"/></Relationships>
</file>

<file path=ppt/slides/_rels/slide7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slideLayout" Target="../slideLayouts/slideLayout2.xml"/><Relationship Id="rId1" Type="http://schemas.openxmlformats.org/officeDocument/2006/relationships/tags" Target="../tags/tag758.xml"/><Relationship Id="rId4" Type="http://schemas.openxmlformats.org/officeDocument/2006/relationships/image" Target="../media/image37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59.xml"/><Relationship Id="rId4" Type="http://schemas.openxmlformats.org/officeDocument/2006/relationships/image" Target="../media/image373.png"/></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61.xml"/></Relationships>
</file>

<file path=ppt/slides/_rels/slide713.xml.rels><?xml version="1.0" encoding="UTF-8" standalone="yes"?>
<Relationships xmlns="http://schemas.openxmlformats.org/package/2006/relationships"><Relationship Id="rId8" Type="http://schemas.openxmlformats.org/officeDocument/2006/relationships/oleObject" Target="../embeddings/oleObject165.bin"/><Relationship Id="rId13" Type="http://schemas.openxmlformats.org/officeDocument/2006/relationships/image" Target="../media/image378.wmf"/><Relationship Id="rId18" Type="http://schemas.openxmlformats.org/officeDocument/2006/relationships/oleObject" Target="../embeddings/oleObject170.bin"/><Relationship Id="rId3" Type="http://schemas.openxmlformats.org/officeDocument/2006/relationships/notesSlide" Target="../notesSlides/notesSlide699.xml"/><Relationship Id="rId7" Type="http://schemas.openxmlformats.org/officeDocument/2006/relationships/image" Target="../media/image375.wmf"/><Relationship Id="rId12" Type="http://schemas.openxmlformats.org/officeDocument/2006/relationships/oleObject" Target="../embeddings/oleObject167.bin"/><Relationship Id="rId17" Type="http://schemas.openxmlformats.org/officeDocument/2006/relationships/image" Target="../media/image380.wmf"/><Relationship Id="rId2" Type="http://schemas.openxmlformats.org/officeDocument/2006/relationships/slideLayout" Target="../slideLayouts/slideLayout2.xml"/><Relationship Id="rId16" Type="http://schemas.openxmlformats.org/officeDocument/2006/relationships/oleObject" Target="../embeddings/oleObject169.bin"/><Relationship Id="rId1" Type="http://schemas.openxmlformats.org/officeDocument/2006/relationships/tags" Target="../tags/tag762.xml"/><Relationship Id="rId6" Type="http://schemas.openxmlformats.org/officeDocument/2006/relationships/oleObject" Target="../embeddings/oleObject164.bin"/><Relationship Id="rId11" Type="http://schemas.openxmlformats.org/officeDocument/2006/relationships/image" Target="../media/image377.wmf"/><Relationship Id="rId5" Type="http://schemas.openxmlformats.org/officeDocument/2006/relationships/image" Target="../media/image374.wmf"/><Relationship Id="rId15" Type="http://schemas.openxmlformats.org/officeDocument/2006/relationships/image" Target="../media/image379.wmf"/><Relationship Id="rId10" Type="http://schemas.openxmlformats.org/officeDocument/2006/relationships/oleObject" Target="../embeddings/oleObject166.bin"/><Relationship Id="rId19" Type="http://schemas.openxmlformats.org/officeDocument/2006/relationships/image" Target="../media/image381.wmf"/><Relationship Id="rId4" Type="http://schemas.openxmlformats.org/officeDocument/2006/relationships/oleObject" Target="../embeddings/oleObject163.bin"/><Relationship Id="rId9" Type="http://schemas.openxmlformats.org/officeDocument/2006/relationships/image" Target="../media/image376.wmf"/><Relationship Id="rId14" Type="http://schemas.openxmlformats.org/officeDocument/2006/relationships/oleObject" Target="../embeddings/oleObject168.bin"/></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63.xml"/><Relationship Id="rId4" Type="http://schemas.openxmlformats.org/officeDocument/2006/relationships/image" Target="../media/image382.png"/></Relationships>
</file>

<file path=ppt/slides/_rels/slide7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66.xml"/><Relationship Id="rId4" Type="http://schemas.openxmlformats.org/officeDocument/2006/relationships/image" Target="../media/image384.png"/></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1.xml"/><Relationship Id="rId1" Type="http://schemas.openxmlformats.org/officeDocument/2006/relationships/tags" Target="../tags/tag767.xml"/></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70.xml"/></Relationships>
</file>

<file path=ppt/slides/_rels/slide722.xml.rels><?xml version="1.0" encoding="UTF-8" standalone="yes"?>
<Relationships xmlns="http://schemas.openxmlformats.org/package/2006/relationships"><Relationship Id="rId8" Type="http://schemas.openxmlformats.org/officeDocument/2006/relationships/oleObject" Target="../embeddings/oleObject173.bin"/><Relationship Id="rId3" Type="http://schemas.openxmlformats.org/officeDocument/2006/relationships/notesSlide" Target="../notesSlides/notesSlide706.xml"/><Relationship Id="rId7" Type="http://schemas.openxmlformats.org/officeDocument/2006/relationships/image" Target="../media/image386.wmf"/><Relationship Id="rId2" Type="http://schemas.openxmlformats.org/officeDocument/2006/relationships/slideLayout" Target="../slideLayouts/slideLayout2.xml"/><Relationship Id="rId1" Type="http://schemas.openxmlformats.org/officeDocument/2006/relationships/tags" Target="../tags/tag771.xml"/><Relationship Id="rId6" Type="http://schemas.openxmlformats.org/officeDocument/2006/relationships/oleObject" Target="../embeddings/oleObject172.bin"/><Relationship Id="rId5" Type="http://schemas.openxmlformats.org/officeDocument/2006/relationships/image" Target="../media/image385.wmf"/><Relationship Id="rId4" Type="http://schemas.openxmlformats.org/officeDocument/2006/relationships/oleObject" Target="../embeddings/oleObject171.bin"/><Relationship Id="rId9" Type="http://schemas.openxmlformats.org/officeDocument/2006/relationships/image" Target="../media/image387.wmf"/></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75.xml"/><Relationship Id="rId4" Type="http://schemas.openxmlformats.org/officeDocument/2006/relationships/image" Target="../media/image389.png"/></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90.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77.xml"/><Relationship Id="rId6" Type="http://schemas.openxmlformats.org/officeDocument/2006/relationships/image" Target="../media/image393.png"/><Relationship Id="rId5" Type="http://schemas.openxmlformats.org/officeDocument/2006/relationships/image" Target="../media/image392.png"/><Relationship Id="rId4" Type="http://schemas.openxmlformats.org/officeDocument/2006/relationships/image" Target="../media/image391.png"/></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5.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83.xml"/><Relationship Id="rId5" Type="http://schemas.openxmlformats.org/officeDocument/2006/relationships/image" Target="../media/image398.png"/><Relationship Id="rId4" Type="http://schemas.openxmlformats.org/officeDocument/2006/relationships/image" Target="../media/image397.png"/></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1.xml"/><Relationship Id="rId1" Type="http://schemas.openxmlformats.org/officeDocument/2006/relationships/tags" Target="../tags/tag784.xml"/></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85.xml"/><Relationship Id="rId5" Type="http://schemas.openxmlformats.org/officeDocument/2006/relationships/image" Target="../media/image399.wmf"/><Relationship Id="rId4" Type="http://schemas.openxmlformats.org/officeDocument/2006/relationships/oleObject" Target="../embeddings/oleObject174.bin"/></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86.xml"/><Relationship Id="rId5" Type="http://schemas.openxmlformats.org/officeDocument/2006/relationships/image" Target="../media/image271.wmf"/><Relationship Id="rId4" Type="http://schemas.openxmlformats.org/officeDocument/2006/relationships/oleObject" Target="../embeddings/oleObject175.bin"/></Relationships>
</file>

<file path=ppt/slides/_rels/slide738.xml.rels><?xml version="1.0" encoding="UTF-8" standalone="yes"?>
<Relationships xmlns="http://schemas.openxmlformats.org/package/2006/relationships"><Relationship Id="rId8" Type="http://schemas.openxmlformats.org/officeDocument/2006/relationships/oleObject" Target="../embeddings/oleObject178.bin"/><Relationship Id="rId3" Type="http://schemas.openxmlformats.org/officeDocument/2006/relationships/notesSlide" Target="../notesSlides/notesSlide718.xml"/><Relationship Id="rId7" Type="http://schemas.openxmlformats.org/officeDocument/2006/relationships/image" Target="../media/image401.wmf"/><Relationship Id="rId2" Type="http://schemas.openxmlformats.org/officeDocument/2006/relationships/slideLayout" Target="../slideLayouts/slideLayout2.xml"/><Relationship Id="rId1" Type="http://schemas.openxmlformats.org/officeDocument/2006/relationships/tags" Target="../tags/tag787.xml"/><Relationship Id="rId6" Type="http://schemas.openxmlformats.org/officeDocument/2006/relationships/oleObject" Target="../embeddings/oleObject177.bin"/><Relationship Id="rId5" Type="http://schemas.openxmlformats.org/officeDocument/2006/relationships/image" Target="../media/image400.wmf"/><Relationship Id="rId4" Type="http://schemas.openxmlformats.org/officeDocument/2006/relationships/oleObject" Target="../embeddings/oleObject176.bin"/><Relationship Id="rId9" Type="http://schemas.openxmlformats.org/officeDocument/2006/relationships/image" Target="../media/image402.wmf"/></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19.xml"/><Relationship Id="rId7" Type="http://schemas.openxmlformats.org/officeDocument/2006/relationships/image" Target="../media/image404.wmf"/><Relationship Id="rId2" Type="http://schemas.openxmlformats.org/officeDocument/2006/relationships/slideLayout" Target="../slideLayouts/slideLayout2.xml"/><Relationship Id="rId1" Type="http://schemas.openxmlformats.org/officeDocument/2006/relationships/tags" Target="../tags/tag788.xml"/><Relationship Id="rId6" Type="http://schemas.openxmlformats.org/officeDocument/2006/relationships/oleObject" Target="../embeddings/oleObject180.bin"/><Relationship Id="rId5" Type="http://schemas.openxmlformats.org/officeDocument/2006/relationships/image" Target="../media/image403.wmf"/><Relationship Id="rId4" Type="http://schemas.openxmlformats.org/officeDocument/2006/relationships/oleObject" Target="../embeddings/oleObject179.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20.xml"/><Relationship Id="rId7" Type="http://schemas.openxmlformats.org/officeDocument/2006/relationships/image" Target="../media/image406.wmf"/><Relationship Id="rId2" Type="http://schemas.openxmlformats.org/officeDocument/2006/relationships/slideLayout" Target="../slideLayouts/slideLayout2.xml"/><Relationship Id="rId1" Type="http://schemas.openxmlformats.org/officeDocument/2006/relationships/tags" Target="../tags/tag789.xml"/><Relationship Id="rId6" Type="http://schemas.openxmlformats.org/officeDocument/2006/relationships/oleObject" Target="../embeddings/oleObject182.bin"/><Relationship Id="rId5" Type="http://schemas.openxmlformats.org/officeDocument/2006/relationships/image" Target="../media/image405.wmf"/><Relationship Id="rId4" Type="http://schemas.openxmlformats.org/officeDocument/2006/relationships/oleObject" Target="../embeddings/oleObject181.bin"/></Relationships>
</file>

<file path=ppt/slides/_rels/slide741.xml.rels><?xml version="1.0" encoding="UTF-8" standalone="yes"?>
<Relationships xmlns="http://schemas.openxmlformats.org/package/2006/relationships"><Relationship Id="rId8" Type="http://schemas.openxmlformats.org/officeDocument/2006/relationships/oleObject" Target="../embeddings/oleObject185.bin"/><Relationship Id="rId13" Type="http://schemas.openxmlformats.org/officeDocument/2006/relationships/image" Target="../media/image411.wmf"/><Relationship Id="rId3" Type="http://schemas.openxmlformats.org/officeDocument/2006/relationships/notesSlide" Target="../notesSlides/notesSlide721.xml"/><Relationship Id="rId7" Type="http://schemas.openxmlformats.org/officeDocument/2006/relationships/image" Target="../media/image408.wmf"/><Relationship Id="rId12" Type="http://schemas.openxmlformats.org/officeDocument/2006/relationships/oleObject" Target="../embeddings/oleObject187.bin"/><Relationship Id="rId2" Type="http://schemas.openxmlformats.org/officeDocument/2006/relationships/slideLayout" Target="../slideLayouts/slideLayout2.xml"/><Relationship Id="rId1" Type="http://schemas.openxmlformats.org/officeDocument/2006/relationships/tags" Target="../tags/tag790.xml"/><Relationship Id="rId6" Type="http://schemas.openxmlformats.org/officeDocument/2006/relationships/oleObject" Target="../embeddings/oleObject184.bin"/><Relationship Id="rId11" Type="http://schemas.openxmlformats.org/officeDocument/2006/relationships/image" Target="../media/image410.wmf"/><Relationship Id="rId5" Type="http://schemas.openxmlformats.org/officeDocument/2006/relationships/image" Target="../media/image407.wmf"/><Relationship Id="rId10" Type="http://schemas.openxmlformats.org/officeDocument/2006/relationships/oleObject" Target="../embeddings/oleObject186.bin"/><Relationship Id="rId4" Type="http://schemas.openxmlformats.org/officeDocument/2006/relationships/oleObject" Target="../embeddings/oleObject183.bin"/><Relationship Id="rId9" Type="http://schemas.openxmlformats.org/officeDocument/2006/relationships/image" Target="../media/image409.wmf"/></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22.xml"/><Relationship Id="rId7" Type="http://schemas.openxmlformats.org/officeDocument/2006/relationships/image" Target="../media/image413.wmf"/><Relationship Id="rId2" Type="http://schemas.openxmlformats.org/officeDocument/2006/relationships/slideLayout" Target="../slideLayouts/slideLayout2.xml"/><Relationship Id="rId1" Type="http://schemas.openxmlformats.org/officeDocument/2006/relationships/tags" Target="../tags/tag791.xml"/><Relationship Id="rId6" Type="http://schemas.openxmlformats.org/officeDocument/2006/relationships/oleObject" Target="../embeddings/oleObject189.bin"/><Relationship Id="rId5" Type="http://schemas.openxmlformats.org/officeDocument/2006/relationships/image" Target="../media/image412.wmf"/><Relationship Id="rId4" Type="http://schemas.openxmlformats.org/officeDocument/2006/relationships/oleObject" Target="../embeddings/oleObject188.bin"/></Relationships>
</file>

<file path=ppt/slides/_rels/slide7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slideLayout" Target="../slideLayouts/slideLayout2.xml"/><Relationship Id="rId1" Type="http://schemas.openxmlformats.org/officeDocument/2006/relationships/tags" Target="../tags/tag793.xml"/></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5.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16.jpe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1.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1.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1.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7.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18.png"/></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810.xml"/><Relationship Id="rId5" Type="http://schemas.openxmlformats.org/officeDocument/2006/relationships/image" Target="../media/image419.wmf"/><Relationship Id="rId4" Type="http://schemas.openxmlformats.org/officeDocument/2006/relationships/oleObject" Target="../embeddings/oleObject190.bin"/></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811.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812.xml"/><Relationship Id="rId4" Type="http://schemas.openxmlformats.org/officeDocument/2006/relationships/image" Target="../media/image420.png"/></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13.xml"/><Relationship Id="rId4" Type="http://schemas.openxmlformats.org/officeDocument/2006/relationships/image" Target="../media/image421.png"/></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814.xml"/><Relationship Id="rId4" Type="http://schemas.openxmlformats.org/officeDocument/2006/relationships/image" Target="../media/image422.png"/></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15.xml"/></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816.xml"/><Relationship Id="rId5" Type="http://schemas.openxmlformats.org/officeDocument/2006/relationships/image" Target="../media/image424.png"/><Relationship Id="rId4" Type="http://schemas.openxmlformats.org/officeDocument/2006/relationships/image" Target="../media/image423.png"/></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1.xml"/><Relationship Id="rId1" Type="http://schemas.openxmlformats.org/officeDocument/2006/relationships/tags" Target="../tags/tag817.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19.xml"/><Relationship Id="rId5" Type="http://schemas.openxmlformats.org/officeDocument/2006/relationships/image" Target="../media/image426.png"/><Relationship Id="rId4" Type="http://schemas.openxmlformats.org/officeDocument/2006/relationships/image" Target="../media/image425.emf"/></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28.png"/><Relationship Id="rId4" Type="http://schemas.openxmlformats.org/officeDocument/2006/relationships/image" Target="../media/image427.emf"/></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21.xml"/><Relationship Id="rId5" Type="http://schemas.openxmlformats.org/officeDocument/2006/relationships/image" Target="../media/image430.png"/><Relationship Id="rId4" Type="http://schemas.openxmlformats.org/officeDocument/2006/relationships/image" Target="../media/image429.emf"/></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51.xml"/><Relationship Id="rId7" Type="http://schemas.openxmlformats.org/officeDocument/2006/relationships/image" Target="../media/image434.png"/><Relationship Id="rId2" Type="http://schemas.openxmlformats.org/officeDocument/2006/relationships/slideLayout" Target="../slideLayouts/slideLayout2.xml"/><Relationship Id="rId1" Type="http://schemas.openxmlformats.org/officeDocument/2006/relationships/tags" Target="../tags/tag822.xml"/><Relationship Id="rId6" Type="http://schemas.openxmlformats.org/officeDocument/2006/relationships/image" Target="../media/image433.emf"/><Relationship Id="rId5" Type="http://schemas.openxmlformats.org/officeDocument/2006/relationships/image" Target="../media/image432.png"/><Relationship Id="rId4" Type="http://schemas.openxmlformats.org/officeDocument/2006/relationships/image" Target="../media/image431.emf"/></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23.xml"/><Relationship Id="rId5" Type="http://schemas.openxmlformats.org/officeDocument/2006/relationships/image" Target="../media/image436.png"/><Relationship Id="rId4" Type="http://schemas.openxmlformats.org/officeDocument/2006/relationships/image" Target="../media/image435.emf"/></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24.xml"/><Relationship Id="rId5" Type="http://schemas.openxmlformats.org/officeDocument/2006/relationships/image" Target="../media/image438.png"/><Relationship Id="rId4" Type="http://schemas.openxmlformats.org/officeDocument/2006/relationships/image" Target="../media/image437.emf"/></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60.xml"/><Relationship Id="rId7" Type="http://schemas.openxmlformats.org/officeDocument/2006/relationships/image" Target="../media/image440.wmf"/><Relationship Id="rId2" Type="http://schemas.openxmlformats.org/officeDocument/2006/relationships/slideLayout" Target="../slideLayouts/slideLayout2.xml"/><Relationship Id="rId1" Type="http://schemas.openxmlformats.org/officeDocument/2006/relationships/tags" Target="../tags/tag831.xml"/><Relationship Id="rId6" Type="http://schemas.openxmlformats.org/officeDocument/2006/relationships/oleObject" Target="../embeddings/oleObject192.bin"/><Relationship Id="rId5" Type="http://schemas.openxmlformats.org/officeDocument/2006/relationships/image" Target="../media/image439.wmf"/><Relationship Id="rId4" Type="http://schemas.openxmlformats.org/officeDocument/2006/relationships/oleObject" Target="../embeddings/oleObject191.bin"/></Relationships>
</file>

<file path=ppt/slides/_rels/slide783.xml.rels><?xml version="1.0" encoding="UTF-8" standalone="yes"?>
<Relationships xmlns="http://schemas.openxmlformats.org/package/2006/relationships"><Relationship Id="rId8" Type="http://schemas.openxmlformats.org/officeDocument/2006/relationships/oleObject" Target="../embeddings/oleObject195.bin"/><Relationship Id="rId3" Type="http://schemas.openxmlformats.org/officeDocument/2006/relationships/notesSlide" Target="../notesSlides/notesSlide761.xml"/><Relationship Id="rId7" Type="http://schemas.openxmlformats.org/officeDocument/2006/relationships/image" Target="../media/image442.wmf"/><Relationship Id="rId2" Type="http://schemas.openxmlformats.org/officeDocument/2006/relationships/slideLayout" Target="../slideLayouts/slideLayout2.xml"/><Relationship Id="rId1" Type="http://schemas.openxmlformats.org/officeDocument/2006/relationships/tags" Target="../tags/tag832.xml"/><Relationship Id="rId6" Type="http://schemas.openxmlformats.org/officeDocument/2006/relationships/oleObject" Target="../embeddings/oleObject194.bin"/><Relationship Id="rId11" Type="http://schemas.openxmlformats.org/officeDocument/2006/relationships/image" Target="../media/image444.wmf"/><Relationship Id="rId5" Type="http://schemas.openxmlformats.org/officeDocument/2006/relationships/image" Target="../media/image441.wmf"/><Relationship Id="rId10" Type="http://schemas.openxmlformats.org/officeDocument/2006/relationships/oleObject" Target="../embeddings/oleObject196.bin"/><Relationship Id="rId4" Type="http://schemas.openxmlformats.org/officeDocument/2006/relationships/oleObject" Target="../embeddings/oleObject193.bin"/><Relationship Id="rId9" Type="http://schemas.openxmlformats.org/officeDocument/2006/relationships/image" Target="../media/image443.wmf"/></Relationships>
</file>

<file path=ppt/slides/_rels/slide784.xml.rels><?xml version="1.0" encoding="UTF-8" standalone="yes"?>
<Relationships xmlns="http://schemas.openxmlformats.org/package/2006/relationships"><Relationship Id="rId8" Type="http://schemas.openxmlformats.org/officeDocument/2006/relationships/oleObject" Target="../embeddings/oleObject198.bin"/><Relationship Id="rId3" Type="http://schemas.openxmlformats.org/officeDocument/2006/relationships/notesSlide" Target="../notesSlides/notesSlide762.xml"/><Relationship Id="rId7" Type="http://schemas.openxmlformats.org/officeDocument/2006/relationships/image" Target="../media/image447.wmf"/><Relationship Id="rId2" Type="http://schemas.openxmlformats.org/officeDocument/2006/relationships/slideLayout" Target="../slideLayouts/slideLayout2.xml"/><Relationship Id="rId1" Type="http://schemas.openxmlformats.org/officeDocument/2006/relationships/tags" Target="../tags/tag833.xml"/><Relationship Id="rId6" Type="http://schemas.openxmlformats.org/officeDocument/2006/relationships/oleObject" Target="../embeddings/oleObject197.bin"/><Relationship Id="rId11" Type="http://schemas.openxmlformats.org/officeDocument/2006/relationships/image" Target="../media/image449.wmf"/><Relationship Id="rId5" Type="http://schemas.openxmlformats.org/officeDocument/2006/relationships/image" Target="../media/image446.png"/><Relationship Id="rId10" Type="http://schemas.openxmlformats.org/officeDocument/2006/relationships/oleObject" Target="../embeddings/oleObject199.bin"/><Relationship Id="rId4" Type="http://schemas.openxmlformats.org/officeDocument/2006/relationships/image" Target="../media/image445.emf"/><Relationship Id="rId9" Type="http://schemas.openxmlformats.org/officeDocument/2006/relationships/image" Target="../media/image448.wmf"/></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35.xml"/><Relationship Id="rId5" Type="http://schemas.openxmlformats.org/officeDocument/2006/relationships/image" Target="../media/image450.wmf"/><Relationship Id="rId4" Type="http://schemas.openxmlformats.org/officeDocument/2006/relationships/oleObject" Target="../embeddings/oleObject200.bin"/></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36.xml"/><Relationship Id="rId5" Type="http://schemas.openxmlformats.org/officeDocument/2006/relationships/image" Target="../media/image451.wmf"/><Relationship Id="rId4" Type="http://schemas.openxmlformats.org/officeDocument/2006/relationships/oleObject" Target="../embeddings/oleObject201.bin"/></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37.xml"/></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38.xml"/><Relationship Id="rId4" Type="http://schemas.openxmlformats.org/officeDocument/2006/relationships/image" Target="../media/image45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40.xml"/><Relationship Id="rId4" Type="http://schemas.openxmlformats.org/officeDocument/2006/relationships/image" Target="../media/image454.png"/></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55.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56.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43.xml"/><Relationship Id="rId4" Type="http://schemas.openxmlformats.org/officeDocument/2006/relationships/image" Target="../media/image457.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44.xml"/><Relationship Id="rId4" Type="http://schemas.openxmlformats.org/officeDocument/2006/relationships/image" Target="../media/image458.png"/></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1.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59.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6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01.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slideLayout" Target="../slideLayouts/slideLayout2.xml"/><Relationship Id="rId1" Type="http://schemas.openxmlformats.org/officeDocument/2006/relationships/tags" Target="../tags/tag85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51.xml"/><Relationship Id="rId4" Type="http://schemas.openxmlformats.org/officeDocument/2006/relationships/image" Target="../media/image462.png"/></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54.xml"/><Relationship Id="rId4" Type="http://schemas.openxmlformats.org/officeDocument/2006/relationships/image" Target="../media/image464.png"/></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55.xml"/><Relationship Id="rId4" Type="http://schemas.openxmlformats.org/officeDocument/2006/relationships/image" Target="../media/image465.png"/></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56.xml"/><Relationship Id="rId4" Type="http://schemas.openxmlformats.org/officeDocument/2006/relationships/image" Target="../media/image466.png"/></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1.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5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1.xml"/><Relationship Id="rId1" Type="http://schemas.openxmlformats.org/officeDocument/2006/relationships/tags" Target="../tags/tag859.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86.xml"/><Relationship Id="rId7" Type="http://schemas.openxmlformats.org/officeDocument/2006/relationships/image" Target="../media/image468.wmf"/><Relationship Id="rId2" Type="http://schemas.openxmlformats.org/officeDocument/2006/relationships/slideLayout" Target="../slideLayouts/slideLayout2.xml"/><Relationship Id="rId1" Type="http://schemas.openxmlformats.org/officeDocument/2006/relationships/tags" Target="../tags/tag860.xml"/><Relationship Id="rId6" Type="http://schemas.openxmlformats.org/officeDocument/2006/relationships/oleObject" Target="../embeddings/oleObject203.bin"/><Relationship Id="rId5" Type="http://schemas.openxmlformats.org/officeDocument/2006/relationships/image" Target="../media/image467.wmf"/><Relationship Id="rId4" Type="http://schemas.openxmlformats.org/officeDocument/2006/relationships/oleObject" Target="../embeddings/oleObject202.bin"/></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62.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64.xml"/><Relationship Id="rId5" Type="http://schemas.openxmlformats.org/officeDocument/2006/relationships/image" Target="../media/image470.png"/><Relationship Id="rId4" Type="http://schemas.openxmlformats.org/officeDocument/2006/relationships/image" Target="../media/image469.png"/></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65.xml"/><Relationship Id="rId6" Type="http://schemas.openxmlformats.org/officeDocument/2006/relationships/image" Target="../media/image473.png"/><Relationship Id="rId5" Type="http://schemas.openxmlformats.org/officeDocument/2006/relationships/image" Target="../media/image472.png"/><Relationship Id="rId4" Type="http://schemas.openxmlformats.org/officeDocument/2006/relationships/image" Target="../media/image471.png"/></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66.xml"/><Relationship Id="rId6" Type="http://schemas.openxmlformats.org/officeDocument/2006/relationships/image" Target="../media/image476.png"/><Relationship Id="rId5" Type="http://schemas.openxmlformats.org/officeDocument/2006/relationships/image" Target="../media/image475.png"/><Relationship Id="rId4" Type="http://schemas.openxmlformats.org/officeDocument/2006/relationships/image" Target="../media/image474.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67.xml"/><Relationship Id="rId5" Type="http://schemas.openxmlformats.org/officeDocument/2006/relationships/image" Target="../media/image478.png"/><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69.xml"/></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70.xml"/><Relationship Id="rId5" Type="http://schemas.openxmlformats.org/officeDocument/2006/relationships/image" Target="../media/image479.wmf"/><Relationship Id="rId4" Type="http://schemas.openxmlformats.org/officeDocument/2006/relationships/oleObject" Target="../embeddings/oleObject204.bin"/></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0.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1.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74.xml"/><Relationship Id="rId4" Type="http://schemas.openxmlformats.org/officeDocument/2006/relationships/image" Target="../media/image482.png"/></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27.xml.rels><?xml version="1.0" encoding="UTF-8" standalone="yes"?>
<Relationships xmlns="http://schemas.openxmlformats.org/package/2006/relationships"><Relationship Id="rId8" Type="http://schemas.openxmlformats.org/officeDocument/2006/relationships/oleObject" Target="../embeddings/oleObject207.bin"/><Relationship Id="rId3" Type="http://schemas.openxmlformats.org/officeDocument/2006/relationships/notesSlide" Target="../notesSlides/notesSlide802.xml"/><Relationship Id="rId7" Type="http://schemas.openxmlformats.org/officeDocument/2006/relationships/image" Target="../media/image484.wmf"/><Relationship Id="rId2" Type="http://schemas.openxmlformats.org/officeDocument/2006/relationships/slideLayout" Target="../slideLayouts/slideLayout2.xml"/><Relationship Id="rId1" Type="http://schemas.openxmlformats.org/officeDocument/2006/relationships/tags" Target="../tags/tag876.xml"/><Relationship Id="rId6" Type="http://schemas.openxmlformats.org/officeDocument/2006/relationships/oleObject" Target="../embeddings/oleObject206.bin"/><Relationship Id="rId5" Type="http://schemas.openxmlformats.org/officeDocument/2006/relationships/image" Target="../media/image483.wmf"/><Relationship Id="rId4" Type="http://schemas.openxmlformats.org/officeDocument/2006/relationships/oleObject" Target="../embeddings/oleObject205.bin"/><Relationship Id="rId9" Type="http://schemas.openxmlformats.org/officeDocument/2006/relationships/image" Target="../media/image485.wmf"/></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77.xml"/></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80.xml"/></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81.xml"/><Relationship Id="rId4" Type="http://schemas.openxmlformats.org/officeDocument/2006/relationships/image" Target="../media/image482.png"/></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6.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884.xml"/><Relationship Id="rId4" Type="http://schemas.openxmlformats.org/officeDocument/2006/relationships/image" Target="../media/image487.png"/></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85.xml"/></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57.png"/><Relationship Id="rId4" Type="http://schemas.openxmlformats.org/officeDocument/2006/relationships/image" Target="../media/image458.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488.png"/></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1.xml"/><Relationship Id="rId1" Type="http://schemas.openxmlformats.org/officeDocument/2006/relationships/tags" Target="../tags/tag894.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95.xml"/><Relationship Id="rId4" Type="http://schemas.openxmlformats.org/officeDocument/2006/relationships/image" Target="../media/image459.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96.xml"/></Relationships>
</file>

<file path=ppt/slides/_rels/slide848.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slideLayout" Target="../slideLayouts/slideLayout2.xml"/><Relationship Id="rId1" Type="http://schemas.openxmlformats.org/officeDocument/2006/relationships/tags" Target="../tags/tag897.xml"/></Relationships>
</file>

<file path=ppt/slides/_rels/slide8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00.xml"/><Relationship Id="rId4" Type="http://schemas.openxmlformats.org/officeDocument/2006/relationships/image" Target="../media/image491.png"/></Relationships>
</file>

<file path=ppt/slides/_rels/slide8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03.xml"/><Relationship Id="rId4" Type="http://schemas.openxmlformats.org/officeDocument/2006/relationships/image" Target="../media/image493.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494.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495.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1.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1.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1.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914.xml"/></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90.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16.xml"/><Relationship Id="rId4" Type="http://schemas.openxmlformats.org/officeDocument/2006/relationships/image" Target="../media/image91.png"/></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917.xml"/><Relationship Id="rId4" Type="http://schemas.openxmlformats.org/officeDocument/2006/relationships/image" Target="../media/image92.jpe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1.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2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1.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3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42.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43.xml"/><Relationship Id="rId4" Type="http://schemas.openxmlformats.org/officeDocument/2006/relationships/image" Target="../media/image496.png"/></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497.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1.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8" Type="http://schemas.openxmlformats.org/officeDocument/2006/relationships/oleObject" Target="../embeddings/oleObject210.bin"/><Relationship Id="rId3" Type="http://schemas.openxmlformats.org/officeDocument/2006/relationships/notesSlide" Target="../notesSlides/notesSlide875.xml"/><Relationship Id="rId7" Type="http://schemas.openxmlformats.org/officeDocument/2006/relationships/image" Target="../media/image499.wmf"/><Relationship Id="rId2" Type="http://schemas.openxmlformats.org/officeDocument/2006/relationships/slideLayout" Target="../slideLayouts/slideLayout2.xml"/><Relationship Id="rId1" Type="http://schemas.openxmlformats.org/officeDocument/2006/relationships/tags" Target="../tags/tag954.xml"/><Relationship Id="rId6" Type="http://schemas.openxmlformats.org/officeDocument/2006/relationships/oleObject" Target="../embeddings/oleObject209.bin"/><Relationship Id="rId5" Type="http://schemas.openxmlformats.org/officeDocument/2006/relationships/image" Target="../media/image498.wmf"/><Relationship Id="rId4" Type="http://schemas.openxmlformats.org/officeDocument/2006/relationships/oleObject" Target="../embeddings/oleObject208.bin"/><Relationship Id="rId9" Type="http://schemas.openxmlformats.org/officeDocument/2006/relationships/image" Target="../media/image500.wmf"/></Relationships>
</file>

<file path=ppt/slides/_rels/slide906.xml.rels><?xml version="1.0" encoding="UTF-8" standalone="yes"?>
<Relationships xmlns="http://schemas.openxmlformats.org/package/2006/relationships"><Relationship Id="rId8" Type="http://schemas.openxmlformats.org/officeDocument/2006/relationships/oleObject" Target="../embeddings/oleObject213.bin"/><Relationship Id="rId3" Type="http://schemas.openxmlformats.org/officeDocument/2006/relationships/notesSlide" Target="../notesSlides/notesSlide876.xml"/><Relationship Id="rId7" Type="http://schemas.openxmlformats.org/officeDocument/2006/relationships/image" Target="../media/image502.wmf"/><Relationship Id="rId2" Type="http://schemas.openxmlformats.org/officeDocument/2006/relationships/slideLayout" Target="../slideLayouts/slideLayout2.xml"/><Relationship Id="rId1" Type="http://schemas.openxmlformats.org/officeDocument/2006/relationships/tags" Target="../tags/tag955.xml"/><Relationship Id="rId6" Type="http://schemas.openxmlformats.org/officeDocument/2006/relationships/oleObject" Target="../embeddings/oleObject212.bin"/><Relationship Id="rId5" Type="http://schemas.openxmlformats.org/officeDocument/2006/relationships/image" Target="../media/image501.wmf"/><Relationship Id="rId4" Type="http://schemas.openxmlformats.org/officeDocument/2006/relationships/oleObject" Target="../embeddings/oleObject211.bin"/><Relationship Id="rId9" Type="http://schemas.openxmlformats.org/officeDocument/2006/relationships/image" Target="../media/image503.wmf"/></Relationships>
</file>

<file path=ppt/slides/_rels/slide907.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1.xml"/><Relationship Id="rId1" Type="http://schemas.openxmlformats.org/officeDocument/2006/relationships/tags" Target="../tags/tag95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11.xml.rels><?xml version="1.0" encoding="UTF-8" standalone="yes"?>
<Relationships xmlns="http://schemas.openxmlformats.org/package/2006/relationships"><Relationship Id="rId8" Type="http://schemas.openxmlformats.org/officeDocument/2006/relationships/oleObject" Target="../embeddings/oleObject216.bin"/><Relationship Id="rId3" Type="http://schemas.openxmlformats.org/officeDocument/2006/relationships/notesSlide" Target="../notesSlides/notesSlide879.xml"/><Relationship Id="rId7" Type="http://schemas.openxmlformats.org/officeDocument/2006/relationships/image" Target="../media/image507.wmf"/><Relationship Id="rId2" Type="http://schemas.openxmlformats.org/officeDocument/2006/relationships/slideLayout" Target="../slideLayouts/slideLayout2.xml"/><Relationship Id="rId1" Type="http://schemas.openxmlformats.org/officeDocument/2006/relationships/tags" Target="../tags/tag960.xml"/><Relationship Id="rId6" Type="http://schemas.openxmlformats.org/officeDocument/2006/relationships/oleObject" Target="../embeddings/oleObject215.bin"/><Relationship Id="rId5" Type="http://schemas.openxmlformats.org/officeDocument/2006/relationships/image" Target="../media/image506.wmf"/><Relationship Id="rId4" Type="http://schemas.openxmlformats.org/officeDocument/2006/relationships/oleObject" Target="../embeddings/oleObject214.bin"/><Relationship Id="rId9" Type="http://schemas.openxmlformats.org/officeDocument/2006/relationships/image" Target="../media/image508.wmf"/></Relationships>
</file>

<file path=ppt/slides/_rels/slide912.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notesSlide" Target="../notesSlides/notesSlide880.xml"/><Relationship Id="rId7" Type="http://schemas.openxmlformats.org/officeDocument/2006/relationships/image" Target="../media/image510.wmf"/><Relationship Id="rId2" Type="http://schemas.openxmlformats.org/officeDocument/2006/relationships/slideLayout" Target="../slideLayouts/slideLayout2.xml"/><Relationship Id="rId1" Type="http://schemas.openxmlformats.org/officeDocument/2006/relationships/tags" Target="../tags/tag961.xml"/><Relationship Id="rId6" Type="http://schemas.openxmlformats.org/officeDocument/2006/relationships/oleObject" Target="../embeddings/oleObject218.bin"/><Relationship Id="rId11" Type="http://schemas.openxmlformats.org/officeDocument/2006/relationships/image" Target="../media/image512.wmf"/><Relationship Id="rId5" Type="http://schemas.openxmlformats.org/officeDocument/2006/relationships/image" Target="../media/image509.wmf"/><Relationship Id="rId10" Type="http://schemas.openxmlformats.org/officeDocument/2006/relationships/oleObject" Target="../embeddings/oleObject220.bin"/><Relationship Id="rId4" Type="http://schemas.openxmlformats.org/officeDocument/2006/relationships/oleObject" Target="../embeddings/oleObject217.bin"/><Relationship Id="rId9" Type="http://schemas.openxmlformats.org/officeDocument/2006/relationships/image" Target="../media/image511.wmf"/></Relationships>
</file>

<file path=ppt/slides/_rels/slide913.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8" Type="http://schemas.openxmlformats.org/officeDocument/2006/relationships/oleObject" Target="../embeddings/oleObject223.bin"/><Relationship Id="rId3" Type="http://schemas.openxmlformats.org/officeDocument/2006/relationships/notesSlide" Target="../notesSlides/notesSlide884.xml"/><Relationship Id="rId7" Type="http://schemas.openxmlformats.org/officeDocument/2006/relationships/image" Target="../media/image516.wmf"/><Relationship Id="rId2" Type="http://schemas.openxmlformats.org/officeDocument/2006/relationships/slideLayout" Target="../slideLayouts/slideLayout2.xml"/><Relationship Id="rId1" Type="http://schemas.openxmlformats.org/officeDocument/2006/relationships/tags" Target="../tags/tag967.xml"/><Relationship Id="rId6" Type="http://schemas.openxmlformats.org/officeDocument/2006/relationships/oleObject" Target="../embeddings/oleObject222.bin"/><Relationship Id="rId5" Type="http://schemas.openxmlformats.org/officeDocument/2006/relationships/image" Target="../media/image515.wmf"/><Relationship Id="rId4" Type="http://schemas.openxmlformats.org/officeDocument/2006/relationships/oleObject" Target="../embeddings/oleObject221.bin"/><Relationship Id="rId9" Type="http://schemas.openxmlformats.org/officeDocument/2006/relationships/image" Target="../media/image517.wmf"/></Relationships>
</file>

<file path=ppt/slides/_rels/slide919.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1.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8" Type="http://schemas.openxmlformats.org/officeDocument/2006/relationships/oleObject" Target="../embeddings/oleObject226.bin"/><Relationship Id="rId3" Type="http://schemas.openxmlformats.org/officeDocument/2006/relationships/notesSlide" Target="../notesSlides/notesSlide887.xml"/><Relationship Id="rId7" Type="http://schemas.openxmlformats.org/officeDocument/2006/relationships/image" Target="../media/image521.wmf"/><Relationship Id="rId2" Type="http://schemas.openxmlformats.org/officeDocument/2006/relationships/slideLayout" Target="../slideLayouts/slideLayout2.xml"/><Relationship Id="rId1" Type="http://schemas.openxmlformats.org/officeDocument/2006/relationships/tags" Target="../tags/tag972.xml"/><Relationship Id="rId6" Type="http://schemas.openxmlformats.org/officeDocument/2006/relationships/oleObject" Target="../embeddings/oleObject225.bin"/><Relationship Id="rId5" Type="http://schemas.openxmlformats.org/officeDocument/2006/relationships/image" Target="../media/image520.wmf"/><Relationship Id="rId4" Type="http://schemas.openxmlformats.org/officeDocument/2006/relationships/oleObject" Target="../embeddings/oleObject224.bin"/><Relationship Id="rId9" Type="http://schemas.openxmlformats.org/officeDocument/2006/relationships/image" Target="../media/image522.wmf"/></Relationships>
</file>

<file path=ppt/slides/_rels/slide924.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image" Target="../media/image524.png"/><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1.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8" Type="http://schemas.openxmlformats.org/officeDocument/2006/relationships/oleObject" Target="../embeddings/oleObject229.bin"/><Relationship Id="rId3" Type="http://schemas.openxmlformats.org/officeDocument/2006/relationships/notesSlide" Target="../notesSlides/notesSlide890.xml"/><Relationship Id="rId7" Type="http://schemas.openxmlformats.org/officeDocument/2006/relationships/image" Target="../media/image526.wmf"/><Relationship Id="rId2" Type="http://schemas.openxmlformats.org/officeDocument/2006/relationships/slideLayout" Target="../slideLayouts/slideLayout2.xml"/><Relationship Id="rId1" Type="http://schemas.openxmlformats.org/officeDocument/2006/relationships/tags" Target="../tags/tag977.xml"/><Relationship Id="rId6" Type="http://schemas.openxmlformats.org/officeDocument/2006/relationships/oleObject" Target="../embeddings/oleObject228.bin"/><Relationship Id="rId5" Type="http://schemas.openxmlformats.org/officeDocument/2006/relationships/image" Target="../media/image525.wmf"/><Relationship Id="rId4" Type="http://schemas.openxmlformats.org/officeDocument/2006/relationships/oleObject" Target="../embeddings/oleObject227.bin"/><Relationship Id="rId9" Type="http://schemas.openxmlformats.org/officeDocument/2006/relationships/image" Target="../media/image527.wmf"/></Relationships>
</file>

<file path=ppt/slides/_rels/slide929.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slideLayout" Target="../slideLayouts/slideLayout2.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8" Type="http://schemas.openxmlformats.org/officeDocument/2006/relationships/oleObject" Target="../embeddings/oleObject232.bin"/><Relationship Id="rId3" Type="http://schemas.openxmlformats.org/officeDocument/2006/relationships/notesSlide" Target="../notesSlides/notesSlide893.xml"/><Relationship Id="rId7" Type="http://schemas.openxmlformats.org/officeDocument/2006/relationships/image" Target="../media/image530.wmf"/><Relationship Id="rId2" Type="http://schemas.openxmlformats.org/officeDocument/2006/relationships/slideLayout" Target="../slideLayouts/slideLayout2.xml"/><Relationship Id="rId1" Type="http://schemas.openxmlformats.org/officeDocument/2006/relationships/tags" Target="../tags/tag982.xml"/><Relationship Id="rId6" Type="http://schemas.openxmlformats.org/officeDocument/2006/relationships/oleObject" Target="../embeddings/oleObject231.bin"/><Relationship Id="rId5" Type="http://schemas.openxmlformats.org/officeDocument/2006/relationships/image" Target="../media/image506.wmf"/><Relationship Id="rId4" Type="http://schemas.openxmlformats.org/officeDocument/2006/relationships/oleObject" Target="../embeddings/oleObject230.bin"/><Relationship Id="rId9" Type="http://schemas.openxmlformats.org/officeDocument/2006/relationships/image" Target="../media/image531.wmf"/></Relationships>
</file>

<file path=ppt/slides/_rels/slide934.xml.rels><?xml version="1.0" encoding="UTF-8" standalone="yes"?>
<Relationships xmlns="http://schemas.openxmlformats.org/package/2006/relationships"><Relationship Id="rId8" Type="http://schemas.openxmlformats.org/officeDocument/2006/relationships/oleObject" Target="../embeddings/oleObject235.bin"/><Relationship Id="rId3" Type="http://schemas.openxmlformats.org/officeDocument/2006/relationships/notesSlide" Target="../notesSlides/notesSlide894.xml"/><Relationship Id="rId7" Type="http://schemas.openxmlformats.org/officeDocument/2006/relationships/image" Target="../media/image533.wmf"/><Relationship Id="rId2" Type="http://schemas.openxmlformats.org/officeDocument/2006/relationships/slideLayout" Target="../slideLayouts/slideLayout2.xml"/><Relationship Id="rId1" Type="http://schemas.openxmlformats.org/officeDocument/2006/relationships/tags" Target="../tags/tag983.xml"/><Relationship Id="rId6" Type="http://schemas.openxmlformats.org/officeDocument/2006/relationships/oleObject" Target="../embeddings/oleObject234.bin"/><Relationship Id="rId11" Type="http://schemas.openxmlformats.org/officeDocument/2006/relationships/image" Target="../media/image535.wmf"/><Relationship Id="rId5" Type="http://schemas.openxmlformats.org/officeDocument/2006/relationships/image" Target="../media/image532.wmf"/><Relationship Id="rId10" Type="http://schemas.openxmlformats.org/officeDocument/2006/relationships/oleObject" Target="../embeddings/oleObject236.bin"/><Relationship Id="rId4" Type="http://schemas.openxmlformats.org/officeDocument/2006/relationships/oleObject" Target="../embeddings/oleObject233.bin"/><Relationship Id="rId9" Type="http://schemas.openxmlformats.org/officeDocument/2006/relationships/image" Target="../media/image534.wmf"/></Relationships>
</file>

<file path=ppt/slides/_rels/slide935.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1.xml"/><Relationship Id="rId1" Type="http://schemas.openxmlformats.org/officeDocument/2006/relationships/tags" Target="../tags/tag98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89.xml"/><Relationship Id="rId4" Type="http://schemas.openxmlformats.org/officeDocument/2006/relationships/image" Target="../media/image538.png"/></Relationships>
</file>

<file path=ppt/slides/_rels/slide941.xml.rels><?xml version="1.0" encoding="UTF-8" standalone="yes"?>
<Relationships xmlns="http://schemas.openxmlformats.org/package/2006/relationships"><Relationship Id="rId8" Type="http://schemas.openxmlformats.org/officeDocument/2006/relationships/oleObject" Target="../embeddings/oleObject239.bin"/><Relationship Id="rId13" Type="http://schemas.openxmlformats.org/officeDocument/2006/relationships/image" Target="../media/image543.wmf"/><Relationship Id="rId3" Type="http://schemas.openxmlformats.org/officeDocument/2006/relationships/notesSlide" Target="../notesSlides/notesSlide899.xml"/><Relationship Id="rId7" Type="http://schemas.openxmlformats.org/officeDocument/2006/relationships/image" Target="../media/image540.wmf"/><Relationship Id="rId12" Type="http://schemas.openxmlformats.org/officeDocument/2006/relationships/oleObject" Target="../embeddings/oleObject241.bin"/><Relationship Id="rId17" Type="http://schemas.openxmlformats.org/officeDocument/2006/relationships/image" Target="../media/image545.wmf"/><Relationship Id="rId2" Type="http://schemas.openxmlformats.org/officeDocument/2006/relationships/slideLayout" Target="../slideLayouts/slideLayout2.xml"/><Relationship Id="rId16" Type="http://schemas.openxmlformats.org/officeDocument/2006/relationships/oleObject" Target="../embeddings/oleObject243.bin"/><Relationship Id="rId1" Type="http://schemas.openxmlformats.org/officeDocument/2006/relationships/tags" Target="../tags/tag990.xml"/><Relationship Id="rId6" Type="http://schemas.openxmlformats.org/officeDocument/2006/relationships/oleObject" Target="../embeddings/oleObject238.bin"/><Relationship Id="rId11" Type="http://schemas.openxmlformats.org/officeDocument/2006/relationships/image" Target="../media/image542.wmf"/><Relationship Id="rId5" Type="http://schemas.openxmlformats.org/officeDocument/2006/relationships/image" Target="../media/image539.wmf"/><Relationship Id="rId15" Type="http://schemas.openxmlformats.org/officeDocument/2006/relationships/image" Target="../media/image544.wmf"/><Relationship Id="rId10" Type="http://schemas.openxmlformats.org/officeDocument/2006/relationships/oleObject" Target="../embeddings/oleObject240.bin"/><Relationship Id="rId4" Type="http://schemas.openxmlformats.org/officeDocument/2006/relationships/oleObject" Target="../embeddings/oleObject237.bin"/><Relationship Id="rId9" Type="http://schemas.openxmlformats.org/officeDocument/2006/relationships/image" Target="../media/image541.wmf"/><Relationship Id="rId14" Type="http://schemas.openxmlformats.org/officeDocument/2006/relationships/oleObject" Target="../embeddings/oleObject242.bin"/></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8" Type="http://schemas.openxmlformats.org/officeDocument/2006/relationships/oleObject" Target="../embeddings/oleObject246.bin"/><Relationship Id="rId13" Type="http://schemas.openxmlformats.org/officeDocument/2006/relationships/image" Target="../media/image543.wmf"/><Relationship Id="rId18" Type="http://schemas.openxmlformats.org/officeDocument/2006/relationships/oleObject" Target="../embeddings/oleObject251.bin"/><Relationship Id="rId3" Type="http://schemas.openxmlformats.org/officeDocument/2006/relationships/notesSlide" Target="../notesSlides/notesSlide901.xml"/><Relationship Id="rId7" Type="http://schemas.openxmlformats.org/officeDocument/2006/relationships/image" Target="../media/image540.wmf"/><Relationship Id="rId12" Type="http://schemas.openxmlformats.org/officeDocument/2006/relationships/oleObject" Target="../embeddings/oleObject248.bin"/><Relationship Id="rId17" Type="http://schemas.openxmlformats.org/officeDocument/2006/relationships/image" Target="../media/image547.wmf"/><Relationship Id="rId2" Type="http://schemas.openxmlformats.org/officeDocument/2006/relationships/slideLayout" Target="../slideLayouts/slideLayout2.xml"/><Relationship Id="rId16" Type="http://schemas.openxmlformats.org/officeDocument/2006/relationships/oleObject" Target="../embeddings/oleObject250.bin"/><Relationship Id="rId1" Type="http://schemas.openxmlformats.org/officeDocument/2006/relationships/tags" Target="../tags/tag992.xml"/><Relationship Id="rId6" Type="http://schemas.openxmlformats.org/officeDocument/2006/relationships/oleObject" Target="../embeddings/oleObject245.bin"/><Relationship Id="rId11" Type="http://schemas.openxmlformats.org/officeDocument/2006/relationships/image" Target="../media/image542.wmf"/><Relationship Id="rId5" Type="http://schemas.openxmlformats.org/officeDocument/2006/relationships/image" Target="../media/image539.wmf"/><Relationship Id="rId15" Type="http://schemas.openxmlformats.org/officeDocument/2006/relationships/image" Target="../media/image546.wmf"/><Relationship Id="rId10" Type="http://schemas.openxmlformats.org/officeDocument/2006/relationships/oleObject" Target="../embeddings/oleObject247.bin"/><Relationship Id="rId19" Type="http://schemas.openxmlformats.org/officeDocument/2006/relationships/image" Target="../media/image548.wmf"/><Relationship Id="rId4" Type="http://schemas.openxmlformats.org/officeDocument/2006/relationships/oleObject" Target="../embeddings/oleObject244.bin"/><Relationship Id="rId9" Type="http://schemas.openxmlformats.org/officeDocument/2006/relationships/image" Target="../media/image541.wmf"/><Relationship Id="rId14" Type="http://schemas.openxmlformats.org/officeDocument/2006/relationships/oleObject" Target="../embeddings/oleObject249.bin"/></Relationships>
</file>

<file path=ppt/slides/_rels/slide944.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oleObject" Target="../embeddings/oleObject254.bin"/><Relationship Id="rId13" Type="http://schemas.openxmlformats.org/officeDocument/2006/relationships/image" Target="../media/image539.wmf"/><Relationship Id="rId3" Type="http://schemas.openxmlformats.org/officeDocument/2006/relationships/notesSlide" Target="../notesSlides/notesSlide904.xml"/><Relationship Id="rId7" Type="http://schemas.openxmlformats.org/officeDocument/2006/relationships/image" Target="../media/image552.wmf"/><Relationship Id="rId12" Type="http://schemas.openxmlformats.org/officeDocument/2006/relationships/oleObject" Target="../embeddings/oleObject256.bin"/><Relationship Id="rId2" Type="http://schemas.openxmlformats.org/officeDocument/2006/relationships/slideLayout" Target="../slideLayouts/slideLayout2.xml"/><Relationship Id="rId1" Type="http://schemas.openxmlformats.org/officeDocument/2006/relationships/tags" Target="../tags/tag997.xml"/><Relationship Id="rId6" Type="http://schemas.openxmlformats.org/officeDocument/2006/relationships/oleObject" Target="../embeddings/oleObject253.bin"/><Relationship Id="rId11" Type="http://schemas.openxmlformats.org/officeDocument/2006/relationships/image" Target="../media/image554.wmf"/><Relationship Id="rId5" Type="http://schemas.openxmlformats.org/officeDocument/2006/relationships/image" Target="../media/image551.wmf"/><Relationship Id="rId10" Type="http://schemas.openxmlformats.org/officeDocument/2006/relationships/oleObject" Target="../embeddings/oleObject255.bin"/><Relationship Id="rId4" Type="http://schemas.openxmlformats.org/officeDocument/2006/relationships/oleObject" Target="../embeddings/oleObject252.bin"/><Relationship Id="rId9" Type="http://schemas.openxmlformats.org/officeDocument/2006/relationships/image" Target="../media/image553.wmf"/></Relationships>
</file>

<file path=ppt/slides/_rels/slide949.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1.xml"/><Relationship Id="rId1" Type="http://schemas.openxmlformats.org/officeDocument/2006/relationships/tags" Target="../tags/tag1000.xml"/></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1.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557.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496.png"/></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59.png"/></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1013.xml"/><Relationship Id="rId4" Type="http://schemas.openxmlformats.org/officeDocument/2006/relationships/image" Target="../media/image560.png"/></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561.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2.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1016.xml"/><Relationship Id="rId4" Type="http://schemas.openxmlformats.org/officeDocument/2006/relationships/image" Target="../media/image563.png"/></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1017.xml"/><Relationship Id="rId4" Type="http://schemas.openxmlformats.org/officeDocument/2006/relationships/image" Target="../media/image564.png"/></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1018.xml"/><Relationship Id="rId4" Type="http://schemas.openxmlformats.org/officeDocument/2006/relationships/image" Target="../media/image565.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19.xml"/><Relationship Id="rId4" Type="http://schemas.openxmlformats.org/officeDocument/2006/relationships/image" Target="../media/image566.png"/></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1.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1026.xml"/></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1.xml"/><Relationship Id="rId1" Type="http://schemas.openxmlformats.org/officeDocument/2006/relationships/tags" Target="../tags/tag1027.xml"/></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935.xml"/><Relationship Id="rId7" Type="http://schemas.openxmlformats.org/officeDocument/2006/relationships/image" Target="../media/image568.wmf"/><Relationship Id="rId2" Type="http://schemas.openxmlformats.org/officeDocument/2006/relationships/slideLayout" Target="../slideLayouts/slideLayout2.xml"/><Relationship Id="rId1" Type="http://schemas.openxmlformats.org/officeDocument/2006/relationships/tags" Target="../tags/tag1030.xml"/><Relationship Id="rId6" Type="http://schemas.openxmlformats.org/officeDocument/2006/relationships/oleObject" Target="../embeddings/oleObject258.bin"/><Relationship Id="rId5" Type="http://schemas.openxmlformats.org/officeDocument/2006/relationships/image" Target="../media/image567.wmf"/><Relationship Id="rId4" Type="http://schemas.openxmlformats.org/officeDocument/2006/relationships/oleObject" Target="../embeddings/oleObject257.bin"/></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1031.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1032.xml"/><Relationship Id="rId5" Type="http://schemas.openxmlformats.org/officeDocument/2006/relationships/image" Target="../media/image569.wmf"/><Relationship Id="rId4" Type="http://schemas.openxmlformats.org/officeDocument/2006/relationships/oleObject" Target="../embeddings/oleObject259.bin"/></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1035.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1041.xml"/><Relationship Id="rId4" Type="http://schemas.openxmlformats.org/officeDocument/2006/relationships/image" Target="../media/image570.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570.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2.xml"/><Relationship Id="rId1" Type="http://schemas.openxmlformats.org/officeDocument/2006/relationships/tags" Target="../tags/tag1043.xml"/><Relationship Id="rId4" Type="http://schemas.openxmlformats.org/officeDocument/2006/relationships/image" Target="../media/image570.png"/></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47.xml"/><Relationship Id="rId5" Type="http://schemas.openxmlformats.org/officeDocument/2006/relationships/image" Target="../media/image572.png"/><Relationship Id="rId4" Type="http://schemas.openxmlformats.org/officeDocument/2006/relationships/image" Target="../media/image571.png"/></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C51475-A9D2-4103-816E-9E0539F44FB1}"/>
              </a:ext>
            </a:extLst>
          </p:cNvPr>
          <p:cNvSpPr txBox="1"/>
          <p:nvPr/>
        </p:nvSpPr>
        <p:spPr>
          <a:xfrm>
            <a:off x="4267200" y="4305925"/>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JMP 13</a:t>
            </a:r>
          </a:p>
        </p:txBody>
      </p:sp>
      <p:pic>
        <p:nvPicPr>
          <p:cNvPr id="9" name="Picture 8">
            <a:extLst>
              <a:ext uri="{FF2B5EF4-FFF2-40B4-BE49-F238E27FC236}">
                <a16:creationId xmlns:a16="http://schemas.microsoft.com/office/drawing/2014/main" id="{2D9F6BF8-A81F-4B54-80E1-E80D10C96E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29200" y="3553125"/>
            <a:ext cx="4038600" cy="788789"/>
          </a:xfrm>
          <a:prstGeom prst="rect">
            <a:avLst/>
          </a:prstGeom>
        </p:spPr>
      </p:pic>
      <p:sp>
        <p:nvSpPr>
          <p:cNvPr id="2" name="Date Placeholder 1">
            <a:extLst>
              <a:ext uri="{FF2B5EF4-FFF2-40B4-BE49-F238E27FC236}">
                <a16:creationId xmlns:a16="http://schemas.microsoft.com/office/drawing/2014/main" id="{7C2138FA-F0BC-9D22-9BDA-84D39205757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CA8B137-5CE8-C292-A384-2DD37020E78F}"/>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16BC34A-EEBA-1256-D841-088E744501F8}"/>
              </a:ext>
            </a:extLst>
          </p:cNvPr>
          <p:cNvSpPr>
            <a:spLocks noGrp="1"/>
          </p:cNvSpPr>
          <p:nvPr>
            <p:ph type="sldNum" sz="quarter" idx="4"/>
          </p:nvPr>
        </p:nvSpPr>
        <p:spPr/>
        <p:txBody>
          <a:bodyPr/>
          <a:lstStyle/>
          <a:p>
            <a:fld id="{28B83BC3-069B-46AF-A4E6-C99928E1A4FA}" type="slidenum">
              <a:rPr lang="en-US" smtClean="0"/>
              <a:pPr/>
              <a:t>1</a:t>
            </a:fld>
            <a:endParaRPr lang="en-US" dirty="0"/>
          </a:p>
        </p:txBody>
      </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572B8E69-509C-D3EC-EA1C-0C9A59936661}"/>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7A876013-3398-1A87-360B-45B2C67C418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55587F3-02F5-74D5-6955-A910D8F7E5B1}"/>
              </a:ext>
            </a:extLst>
          </p:cNvPr>
          <p:cNvSpPr>
            <a:spLocks noGrp="1"/>
          </p:cNvSpPr>
          <p:nvPr>
            <p:ph type="sldNum" sz="quarter" idx="4"/>
          </p:nvPr>
        </p:nvSpPr>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D2699BBC-45F8-8FB0-4755-563F7D200DA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BFED5A4-666D-9F51-30CD-6CF115EDF74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0DCA21C-5B21-5AFF-D7C5-446110FBA01F}"/>
              </a:ext>
            </a:extLst>
          </p:cNvPr>
          <p:cNvSpPr>
            <a:spLocks noGrp="1"/>
          </p:cNvSpPr>
          <p:nvPr>
            <p:ph type="sldNum" sz="quarter" idx="4"/>
          </p:nvPr>
        </p:nvSpPr>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AAFAFBE6-292E-1DA6-29E6-F34383ECC60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9FDC250-E181-B127-BB9D-FC6E62C6779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9351951-D9C1-DB64-8336-2E243231CA8E}"/>
              </a:ext>
            </a:extLst>
          </p:cNvPr>
          <p:cNvSpPr>
            <a:spLocks noGrp="1"/>
          </p:cNvSpPr>
          <p:nvPr>
            <p:ph type="sldNum" sz="quarter" idx="4"/>
          </p:nvPr>
        </p:nvSpPr>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4" name="Date Placeholder 3">
            <a:extLst>
              <a:ext uri="{FF2B5EF4-FFF2-40B4-BE49-F238E27FC236}">
                <a16:creationId xmlns:a16="http://schemas.microsoft.com/office/drawing/2014/main" id="{9667BF33-7773-B3A6-7826-038245A60C2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677284D-F5AC-D643-ABF9-F4390103F0C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F3B2DB5-1D09-2A21-623D-4301E31ECF1D}"/>
              </a:ext>
            </a:extLst>
          </p:cNvPr>
          <p:cNvSpPr>
            <a:spLocks noGrp="1"/>
          </p:cNvSpPr>
          <p:nvPr>
            <p:ph type="sldNum" sz="quarter" idx="4"/>
          </p:nvPr>
        </p:nvSpPr>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146E2660-534D-0A01-659A-B2207DC659D5}"/>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6DBC1B4-4EF2-133D-6BD4-18B104DC2E1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B9D5850-C009-6523-D464-616C407DB20D}"/>
              </a:ext>
            </a:extLst>
          </p:cNvPr>
          <p:cNvSpPr>
            <a:spLocks noGrp="1"/>
          </p:cNvSpPr>
          <p:nvPr>
            <p:ph type="sldNum" sz="quarter" idx="4"/>
          </p:nvPr>
        </p:nvSpPr>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4" name="Date Placeholder 3">
            <a:extLst>
              <a:ext uri="{FF2B5EF4-FFF2-40B4-BE49-F238E27FC236}">
                <a16:creationId xmlns:a16="http://schemas.microsoft.com/office/drawing/2014/main" id="{3567FBF9-B7B0-C5EC-CB75-6ECEA80A913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091B378-CBB6-D029-FA24-CAB362B67F5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6608BC8-8192-3A32-DC36-8E2925331BEB}"/>
              </a:ext>
            </a:extLst>
          </p:cNvPr>
          <p:cNvSpPr>
            <a:spLocks noGrp="1"/>
          </p:cNvSpPr>
          <p:nvPr>
            <p:ph type="sldNum" sz="quarter" idx="4"/>
          </p:nvPr>
        </p:nvSpPr>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4" name="Date Placeholder 3">
            <a:extLst>
              <a:ext uri="{FF2B5EF4-FFF2-40B4-BE49-F238E27FC236}">
                <a16:creationId xmlns:a16="http://schemas.microsoft.com/office/drawing/2014/main" id="{434208F5-14E5-1586-D41C-D6B84B451A8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57AA838-A833-4A86-ECE2-935F34B9783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9BDE970-7DA5-FC99-53E8-4DF9F61FEEA4}"/>
              </a:ext>
            </a:extLst>
          </p:cNvPr>
          <p:cNvSpPr>
            <a:spLocks noGrp="1"/>
          </p:cNvSpPr>
          <p:nvPr>
            <p:ph type="sldNum" sz="quarter" idx="4"/>
          </p:nvPr>
        </p:nvSpPr>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4" name="Date Placeholder 3">
            <a:extLst>
              <a:ext uri="{FF2B5EF4-FFF2-40B4-BE49-F238E27FC236}">
                <a16:creationId xmlns:a16="http://schemas.microsoft.com/office/drawing/2014/main" id="{11D73FEA-C908-ACA0-2726-078DDE7E527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3E9DADB-1DA4-3EB0-2425-53619895AD3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4881897-3ED4-9466-DDAB-254D97E7E9B7}"/>
              </a:ext>
            </a:extLst>
          </p:cNvPr>
          <p:cNvSpPr>
            <a:spLocks noGrp="1"/>
          </p:cNvSpPr>
          <p:nvPr>
            <p:ph type="sldNum" sz="quarter" idx="4"/>
          </p:nvPr>
        </p:nvSpPr>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C447EE9-E36F-24E5-0C63-95FC595999A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06934AF-293E-795F-4C67-BB2A4F23FB3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3E8ABA3-13DF-A9A1-E622-EB6071E83856}"/>
              </a:ext>
            </a:extLst>
          </p:cNvPr>
          <p:cNvSpPr>
            <a:spLocks noGrp="1"/>
          </p:cNvSpPr>
          <p:nvPr>
            <p:ph type="sldNum" sz="quarter" idx="4"/>
          </p:nvPr>
        </p:nvSpPr>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3" name="Date Placeholder 2">
            <a:extLst>
              <a:ext uri="{FF2B5EF4-FFF2-40B4-BE49-F238E27FC236}">
                <a16:creationId xmlns:a16="http://schemas.microsoft.com/office/drawing/2014/main" id="{C152A385-FE4B-0B69-1909-1C81739163D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B8C8DC2-A946-8E7F-8FE6-F8E7EDE1929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D996F54-2672-85CC-B87F-5F356C323F1C}"/>
              </a:ext>
            </a:extLst>
          </p:cNvPr>
          <p:cNvSpPr>
            <a:spLocks noGrp="1"/>
          </p:cNvSpPr>
          <p:nvPr>
            <p:ph type="sldNum" sz="quarter" idx="4"/>
          </p:nvPr>
        </p:nvSpPr>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4" name="Date Placeholder 3">
            <a:extLst>
              <a:ext uri="{FF2B5EF4-FFF2-40B4-BE49-F238E27FC236}">
                <a16:creationId xmlns:a16="http://schemas.microsoft.com/office/drawing/2014/main" id="{D29BCFDE-DCAA-1C2B-3B4A-4BC5986C6C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ECF742E-DFD8-A5E1-AC6F-29C8F099E3D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55DA72B-34DC-7777-FF1A-90206096E5A1}"/>
              </a:ext>
            </a:extLst>
          </p:cNvPr>
          <p:cNvSpPr>
            <a:spLocks noGrp="1"/>
          </p:cNvSpPr>
          <p:nvPr>
            <p:ph type="sldNum" sz="quarter" idx="4"/>
          </p:nvPr>
        </p:nvSpPr>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4" name="Date Placeholder 3">
            <a:extLst>
              <a:ext uri="{FF2B5EF4-FFF2-40B4-BE49-F238E27FC236}">
                <a16:creationId xmlns:a16="http://schemas.microsoft.com/office/drawing/2014/main" id="{916C796C-9F65-65D8-A39D-76C19F9ED07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6080026-50EC-C816-B963-A1757AC7953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173B23E-0F31-976F-442A-FB143EF7E12D}"/>
              </a:ext>
            </a:extLst>
          </p:cNvPr>
          <p:cNvSpPr>
            <a:spLocks noGrp="1"/>
          </p:cNvSpPr>
          <p:nvPr>
            <p:ph type="sldNum" sz="quarter" idx="4"/>
          </p:nvPr>
        </p:nvSpPr>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 name="Date Placeholder 6">
            <a:extLst>
              <a:ext uri="{FF2B5EF4-FFF2-40B4-BE49-F238E27FC236}">
                <a16:creationId xmlns:a16="http://schemas.microsoft.com/office/drawing/2014/main" id="{CE6C4956-B9A1-CB08-C406-EA815A952CB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10CCEBB-C7B1-2BCB-80DA-219B7689D45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56EF8E4-348A-DE2A-B12A-3DE7A180083C}"/>
              </a:ext>
            </a:extLst>
          </p:cNvPr>
          <p:cNvSpPr>
            <a:spLocks noGrp="1"/>
          </p:cNvSpPr>
          <p:nvPr>
            <p:ph type="sldNum" sz="quarter" idx="4"/>
          </p:nvPr>
        </p:nvSpPr>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449F022-287E-9023-8EC0-890DB10E9C2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BEA4FD2-6BCA-E869-7C37-BDB404A4718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3102E15-4ED0-174A-0C6C-1B0D70911CA9}"/>
              </a:ext>
            </a:extLst>
          </p:cNvPr>
          <p:cNvSpPr>
            <a:spLocks noGrp="1"/>
          </p:cNvSpPr>
          <p:nvPr>
            <p:ph type="sldNum" sz="quarter" idx="4"/>
          </p:nvPr>
        </p:nvSpPr>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5616CB3A-38ED-CD6A-6CBC-276BCEC71CF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D5D91AB-4822-74F0-E631-2DF9A7C21C8A}"/>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6069BDF-4219-6412-33CD-FB7DD2DD9D06}"/>
              </a:ext>
            </a:extLst>
          </p:cNvPr>
          <p:cNvSpPr>
            <a:spLocks noGrp="1"/>
          </p:cNvSpPr>
          <p:nvPr>
            <p:ph type="sldNum" sz="quarter" idx="4"/>
          </p:nvPr>
        </p:nvSpPr>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A9498957-ED67-973C-EDE3-1BD29237A24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5670689-5C7C-B630-BF52-B9899DA80E2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72C648AC-D0D6-5164-CD99-DE8B7CB516AC}"/>
              </a:ext>
            </a:extLst>
          </p:cNvPr>
          <p:cNvSpPr>
            <a:spLocks noGrp="1"/>
          </p:cNvSpPr>
          <p:nvPr>
            <p:ph type="sldNum" sz="quarter" idx="4"/>
          </p:nvPr>
        </p:nvSpPr>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134F1D-2220-2AB8-3AC2-B079CF953361}"/>
              </a:ext>
            </a:extLst>
          </p:cNvPr>
          <p:cNvSpPr txBox="1"/>
          <p:nvPr/>
        </p:nvSpPr>
        <p:spPr>
          <a:xfrm>
            <a:off x="4267200" y="4305925"/>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JMP 13</a:t>
            </a:r>
          </a:p>
        </p:txBody>
      </p:sp>
      <p:pic>
        <p:nvPicPr>
          <p:cNvPr id="4" name="Picture 3">
            <a:extLst>
              <a:ext uri="{FF2B5EF4-FFF2-40B4-BE49-F238E27FC236}">
                <a16:creationId xmlns:a16="http://schemas.microsoft.com/office/drawing/2014/main" id="{D9FF82A4-2718-BB60-EEF2-371D06A04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29200" y="3553125"/>
            <a:ext cx="4038600" cy="788789"/>
          </a:xfrm>
          <a:prstGeom prst="rect">
            <a:avLst/>
          </a:prstGeom>
        </p:spPr>
      </p:pic>
      <p:sp>
        <p:nvSpPr>
          <p:cNvPr id="7" name="Date Placeholder 6">
            <a:extLst>
              <a:ext uri="{FF2B5EF4-FFF2-40B4-BE49-F238E27FC236}">
                <a16:creationId xmlns:a16="http://schemas.microsoft.com/office/drawing/2014/main" id="{920EAC82-9C76-B362-F546-08A54633759F}"/>
              </a:ext>
            </a:extLst>
          </p:cNvPr>
          <p:cNvSpPr>
            <a:spLocks noGrp="1"/>
          </p:cNvSpPr>
          <p:nvPr>
            <p:ph type="dt" sz="half" idx="2"/>
          </p:nvPr>
        </p:nvSpPr>
        <p:spPr/>
        <p:txBody>
          <a:bodyPr/>
          <a:lstStyle/>
          <a:p>
            <a:r>
              <a:rPr lang="en-US"/>
              <a:t>Lean Six Sigma Training - JMP</a:t>
            </a:r>
            <a:endParaRPr lang="en-US" dirty="0"/>
          </a:p>
        </p:txBody>
      </p:sp>
      <p:sp>
        <p:nvSpPr>
          <p:cNvPr id="10" name="Footer Placeholder 9">
            <a:extLst>
              <a:ext uri="{FF2B5EF4-FFF2-40B4-BE49-F238E27FC236}">
                <a16:creationId xmlns:a16="http://schemas.microsoft.com/office/drawing/2014/main" id="{B3859E6A-B8AE-60F2-3196-14D803C1D267}"/>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257A6A4E-B4D0-99CA-C7CB-EAABA81BEDF1}"/>
              </a:ext>
            </a:extLst>
          </p:cNvPr>
          <p:cNvSpPr>
            <a:spLocks noGrp="1"/>
          </p:cNvSpPr>
          <p:nvPr>
            <p:ph type="sldNum" sz="quarter" idx="4"/>
          </p:nvPr>
        </p:nvSpPr>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473707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D18C9A1-A251-E758-BD94-CD5213A421C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15D2EE5-BC69-70E9-0C46-130D9C74AB3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B257E4A-C642-DB65-EF5E-BDC0B26FCE61}"/>
              </a:ext>
            </a:extLst>
          </p:cNvPr>
          <p:cNvSpPr>
            <a:spLocks noGrp="1"/>
          </p:cNvSpPr>
          <p:nvPr>
            <p:ph type="sldNum" sz="quarter" idx="4"/>
          </p:nvPr>
        </p:nvSpPr>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7" name="Date Placeholder 6">
            <a:extLst>
              <a:ext uri="{FF2B5EF4-FFF2-40B4-BE49-F238E27FC236}">
                <a16:creationId xmlns:a16="http://schemas.microsoft.com/office/drawing/2014/main" id="{EE7E0EA7-FDBD-8E03-B17D-57D1E221523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F78795F-ED17-6D92-F524-84B7953C918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CD06343-1524-9F2C-6565-D5B45163E6D4}"/>
              </a:ext>
            </a:extLst>
          </p:cNvPr>
          <p:cNvSpPr>
            <a:spLocks noGrp="1"/>
          </p:cNvSpPr>
          <p:nvPr>
            <p:ph type="sldNum" sz="quarter" idx="4"/>
          </p:nvPr>
        </p:nvSpPr>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6" name="Date Placeholder 5">
            <a:extLst>
              <a:ext uri="{FF2B5EF4-FFF2-40B4-BE49-F238E27FC236}">
                <a16:creationId xmlns:a16="http://schemas.microsoft.com/office/drawing/2014/main" id="{C1E5286D-55F2-FAEC-AD64-CA6024D3051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751CBB3-839D-E68F-A142-13B21AF3015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EB67EDB-14FF-0611-0DA6-6669CD30CC01}"/>
              </a:ext>
            </a:extLst>
          </p:cNvPr>
          <p:cNvSpPr>
            <a:spLocks noGrp="1"/>
          </p:cNvSpPr>
          <p:nvPr>
            <p:ph type="sldNum" sz="quarter" idx="4"/>
          </p:nvPr>
        </p:nvSpPr>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7" name="Date Placeholder 6">
            <a:extLst>
              <a:ext uri="{FF2B5EF4-FFF2-40B4-BE49-F238E27FC236}">
                <a16:creationId xmlns:a16="http://schemas.microsoft.com/office/drawing/2014/main" id="{69F504CE-A542-D99C-DE15-E1D81AABCCC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ADC1409-55D5-0C53-92FD-5F57A6E7E51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259389B8-C8CE-D6B4-E40D-5B51F6FF8995}"/>
              </a:ext>
            </a:extLst>
          </p:cNvPr>
          <p:cNvSpPr>
            <a:spLocks noGrp="1"/>
          </p:cNvSpPr>
          <p:nvPr>
            <p:ph type="sldNum" sz="quarter" idx="4"/>
          </p:nvPr>
        </p:nvSpPr>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7" name="Date Placeholder 6">
            <a:extLst>
              <a:ext uri="{FF2B5EF4-FFF2-40B4-BE49-F238E27FC236}">
                <a16:creationId xmlns:a16="http://schemas.microsoft.com/office/drawing/2014/main" id="{6A100770-2153-5312-1C2D-685340EF66F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3DDFDD3-1726-CE80-A7F9-C59FDF75FD29}"/>
              </a:ext>
            </a:extLst>
          </p:cNvPr>
          <p:cNvSpPr>
            <a:spLocks noGrp="1"/>
          </p:cNvSpPr>
          <p:nvPr>
            <p:ph type="ftr" sz="quarter" idx="3"/>
          </p:nvPr>
        </p:nvSpPr>
        <p:spPr/>
        <p:txBody>
          <a:bodyPr/>
          <a:lstStyle/>
          <a:p>
            <a:r>
              <a:rPr lang="en-US"/>
              <a:t>© Coherent, Inc. 2023</a:t>
            </a:r>
            <a:endParaRPr lang="en-US" dirty="0"/>
          </a:p>
        </p:txBody>
      </p:sp>
      <p:sp>
        <p:nvSpPr>
          <p:cNvPr id="16" name="Slide Number Placeholder 15">
            <a:extLst>
              <a:ext uri="{FF2B5EF4-FFF2-40B4-BE49-F238E27FC236}">
                <a16:creationId xmlns:a16="http://schemas.microsoft.com/office/drawing/2014/main" id="{7359CCD2-2E52-D361-EB51-F6C3BF798879}"/>
              </a:ext>
            </a:extLst>
          </p:cNvPr>
          <p:cNvSpPr>
            <a:spLocks noGrp="1"/>
          </p:cNvSpPr>
          <p:nvPr>
            <p:ph type="sldNum" sz="quarter" idx="4"/>
          </p:nvPr>
        </p:nvSpPr>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6" name="Date Placeholder 5">
            <a:extLst>
              <a:ext uri="{FF2B5EF4-FFF2-40B4-BE49-F238E27FC236}">
                <a16:creationId xmlns:a16="http://schemas.microsoft.com/office/drawing/2014/main" id="{5B2A1D1C-DF3C-1385-116B-F4067D1DAE2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67724CB-6B04-BEA7-E673-12FEA80D5B6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EBA4A58E-2313-6973-7959-2C9F8C57D7AD}"/>
              </a:ext>
            </a:extLst>
          </p:cNvPr>
          <p:cNvSpPr>
            <a:spLocks noGrp="1"/>
          </p:cNvSpPr>
          <p:nvPr>
            <p:ph type="sldNum" sz="quarter" idx="4"/>
          </p:nvPr>
        </p:nvSpPr>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6" name="Date Placeholder 5">
            <a:extLst>
              <a:ext uri="{FF2B5EF4-FFF2-40B4-BE49-F238E27FC236}">
                <a16:creationId xmlns:a16="http://schemas.microsoft.com/office/drawing/2014/main" id="{58A5DE54-D583-86A8-C722-CC06D487515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6A889CAA-4458-557A-E211-1CFFD2BCE056}"/>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439DF679-8B1A-7BF7-1AE5-3A6A423C56EB}"/>
              </a:ext>
            </a:extLst>
          </p:cNvPr>
          <p:cNvSpPr>
            <a:spLocks noGrp="1"/>
          </p:cNvSpPr>
          <p:nvPr>
            <p:ph type="sldNum" sz="quarter" idx="4"/>
          </p:nvPr>
        </p:nvSpPr>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6" name="Date Placeholder 5">
            <a:extLst>
              <a:ext uri="{FF2B5EF4-FFF2-40B4-BE49-F238E27FC236}">
                <a16:creationId xmlns:a16="http://schemas.microsoft.com/office/drawing/2014/main" id="{FC6D0F07-2DB4-009A-F829-377AA44511E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43C0EED-C745-4CD2-117E-BB7157CE64E3}"/>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0793EC8-829D-7C89-2E72-2D63EA0C03C2}"/>
              </a:ext>
            </a:extLst>
          </p:cNvPr>
          <p:cNvSpPr>
            <a:spLocks noGrp="1"/>
          </p:cNvSpPr>
          <p:nvPr>
            <p:ph type="sldNum" sz="quarter" idx="4"/>
          </p:nvPr>
        </p:nvSpPr>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3" name="Date Placeholder 2">
            <a:extLst>
              <a:ext uri="{FF2B5EF4-FFF2-40B4-BE49-F238E27FC236}">
                <a16:creationId xmlns:a16="http://schemas.microsoft.com/office/drawing/2014/main" id="{10A9E439-08D9-7D61-1F1A-A955A80922D8}"/>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2A4CF6B0-9AD3-4D11-9E03-9DAA899706BD}"/>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D4CBBFB7-7D15-60AB-B03B-D023C09733A3}"/>
              </a:ext>
            </a:extLst>
          </p:cNvPr>
          <p:cNvSpPr>
            <a:spLocks noGrp="1"/>
          </p:cNvSpPr>
          <p:nvPr>
            <p:ph type="sldNum" sz="quarter" idx="4"/>
          </p:nvPr>
        </p:nvSpPr>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4" name="Date Placeholder 3">
            <a:extLst>
              <a:ext uri="{FF2B5EF4-FFF2-40B4-BE49-F238E27FC236}">
                <a16:creationId xmlns:a16="http://schemas.microsoft.com/office/drawing/2014/main" id="{D41029DD-6BCE-D2AE-141A-F1268E23D45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4F69CFD9-46C3-063D-8F57-860F93709C2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35731D84-0159-AC84-99D7-BBC3C783D4A7}"/>
              </a:ext>
            </a:extLst>
          </p:cNvPr>
          <p:cNvSpPr>
            <a:spLocks noGrp="1"/>
          </p:cNvSpPr>
          <p:nvPr>
            <p:ph type="sldNum" sz="quarter" idx="4"/>
          </p:nvPr>
        </p:nvSpPr>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B6C9F77-9655-5768-792A-49C96B00B4C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C752405-B518-42BB-175D-925C87BC563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F1ACCA2-B295-875E-1CBA-1DC3D22B05D0}"/>
              </a:ext>
            </a:extLst>
          </p:cNvPr>
          <p:cNvSpPr>
            <a:spLocks noGrp="1"/>
          </p:cNvSpPr>
          <p:nvPr>
            <p:ph type="sldNum" sz="quarter" idx="4"/>
          </p:nvPr>
        </p:nvSpPr>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59DFE425-95B8-330A-EC4A-7B8F0324C1E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009D983-98B8-2E6B-1809-58240EF3852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853557F-3C8F-6937-1385-18DE544814FF}"/>
              </a:ext>
            </a:extLst>
          </p:cNvPr>
          <p:cNvSpPr>
            <a:spLocks noGrp="1"/>
          </p:cNvSpPr>
          <p:nvPr>
            <p:ph type="sldNum" sz="quarter" idx="4"/>
          </p:nvPr>
        </p:nvSpPr>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4" name="Date Placeholder 3">
            <a:extLst>
              <a:ext uri="{FF2B5EF4-FFF2-40B4-BE49-F238E27FC236}">
                <a16:creationId xmlns:a16="http://schemas.microsoft.com/office/drawing/2014/main" id="{11ED05C0-0AE7-3A08-47E0-5BF9E56846E0}"/>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BA221A64-C90A-76A9-0421-D225EC714CB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39557626-0FD0-0619-1D33-F05E9C135286}"/>
              </a:ext>
            </a:extLst>
          </p:cNvPr>
          <p:cNvSpPr>
            <a:spLocks noGrp="1"/>
          </p:cNvSpPr>
          <p:nvPr>
            <p:ph type="sldNum" sz="quarter" idx="4"/>
          </p:nvPr>
        </p:nvSpPr>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7" name="Date Placeholder 6">
            <a:extLst>
              <a:ext uri="{FF2B5EF4-FFF2-40B4-BE49-F238E27FC236}">
                <a16:creationId xmlns:a16="http://schemas.microsoft.com/office/drawing/2014/main" id="{7D92F121-AD5D-618E-CCC8-F99FC51AC84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D2193A8-DBD2-9E45-1FB8-09304252907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DA54A00-AEE2-8B20-A606-5499A024AA80}"/>
              </a:ext>
            </a:extLst>
          </p:cNvPr>
          <p:cNvSpPr>
            <a:spLocks noGrp="1"/>
          </p:cNvSpPr>
          <p:nvPr>
            <p:ph type="sldNum" sz="quarter" idx="4"/>
          </p:nvPr>
        </p:nvSpPr>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7" name="Date Placeholder 6">
            <a:extLst>
              <a:ext uri="{FF2B5EF4-FFF2-40B4-BE49-F238E27FC236}">
                <a16:creationId xmlns:a16="http://schemas.microsoft.com/office/drawing/2014/main" id="{B95F4925-6FCF-AAAC-2B67-2E76907B975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A6E4DF1-9197-9743-BA53-457F50BE0E3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B34C00D-4840-5724-3E88-50108227E5F9}"/>
              </a:ext>
            </a:extLst>
          </p:cNvPr>
          <p:cNvSpPr>
            <a:spLocks noGrp="1"/>
          </p:cNvSpPr>
          <p:nvPr>
            <p:ph type="sldNum" sz="quarter" idx="4"/>
          </p:nvPr>
        </p:nvSpPr>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3" name="Date Placeholder 2">
            <a:extLst>
              <a:ext uri="{FF2B5EF4-FFF2-40B4-BE49-F238E27FC236}">
                <a16:creationId xmlns:a16="http://schemas.microsoft.com/office/drawing/2014/main" id="{7BB79C3D-C603-8B82-88EE-8FB8AB2164D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13BF5453-AC7B-70D3-3911-D4809305A85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F3B1DC7-230D-0679-F7AB-19455A1314B2}"/>
              </a:ext>
            </a:extLst>
          </p:cNvPr>
          <p:cNvSpPr>
            <a:spLocks noGrp="1"/>
          </p:cNvSpPr>
          <p:nvPr>
            <p:ph type="sldNum" sz="quarter" idx="4"/>
          </p:nvPr>
        </p:nvSpPr>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7" name="Date Placeholder 6">
            <a:extLst>
              <a:ext uri="{FF2B5EF4-FFF2-40B4-BE49-F238E27FC236}">
                <a16:creationId xmlns:a16="http://schemas.microsoft.com/office/drawing/2014/main" id="{5439D65A-E8D5-2FFB-B88B-29E383F97AF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4E452D7-2437-B264-37C3-0D907D86F9B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C861CA7-111C-19E1-37F1-BE7527830D6E}"/>
              </a:ext>
            </a:extLst>
          </p:cNvPr>
          <p:cNvSpPr>
            <a:spLocks noGrp="1"/>
          </p:cNvSpPr>
          <p:nvPr>
            <p:ph type="sldNum" sz="quarter" idx="4"/>
          </p:nvPr>
        </p:nvSpPr>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4" name="Date Placeholder 3">
            <a:extLst>
              <a:ext uri="{FF2B5EF4-FFF2-40B4-BE49-F238E27FC236}">
                <a16:creationId xmlns:a16="http://schemas.microsoft.com/office/drawing/2014/main" id="{15A49E69-D6D5-3B2C-4EDD-E9E9667BACC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938E188-2504-6A74-C0EF-168E2A4B41E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78B4CA9-41C0-80B3-E8CF-52719EC7B748}"/>
              </a:ext>
            </a:extLst>
          </p:cNvPr>
          <p:cNvSpPr>
            <a:spLocks noGrp="1"/>
          </p:cNvSpPr>
          <p:nvPr>
            <p:ph type="sldNum" sz="quarter" idx="4"/>
          </p:nvPr>
        </p:nvSpPr>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4" name="Date Placeholder 3">
            <a:extLst>
              <a:ext uri="{FF2B5EF4-FFF2-40B4-BE49-F238E27FC236}">
                <a16:creationId xmlns:a16="http://schemas.microsoft.com/office/drawing/2014/main" id="{548532D3-C014-BB87-CDFE-C0003FF65A1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05B91CE2-68C6-F4FA-AADF-69C3513B2485}"/>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29F3BE0-4015-CF56-D6D8-977137582566}"/>
              </a:ext>
            </a:extLst>
          </p:cNvPr>
          <p:cNvSpPr>
            <a:spLocks noGrp="1"/>
          </p:cNvSpPr>
          <p:nvPr>
            <p:ph type="sldNum" sz="quarter" idx="4"/>
          </p:nvPr>
        </p:nvSpPr>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7" name="Date Placeholder 6">
            <a:extLst>
              <a:ext uri="{FF2B5EF4-FFF2-40B4-BE49-F238E27FC236}">
                <a16:creationId xmlns:a16="http://schemas.microsoft.com/office/drawing/2014/main" id="{6908DD6A-AC12-979C-D27B-1CF9DEF8FD6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3FFCDF4-E9FC-D930-E5B2-5D9EF1F549B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A7F5366-4B17-60F9-92FB-C1727CE62BF4}"/>
              </a:ext>
            </a:extLst>
          </p:cNvPr>
          <p:cNvSpPr>
            <a:spLocks noGrp="1"/>
          </p:cNvSpPr>
          <p:nvPr>
            <p:ph type="sldNum" sz="quarter" idx="4"/>
          </p:nvPr>
        </p:nvSpPr>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4" name="Date Placeholder 3">
            <a:extLst>
              <a:ext uri="{FF2B5EF4-FFF2-40B4-BE49-F238E27FC236}">
                <a16:creationId xmlns:a16="http://schemas.microsoft.com/office/drawing/2014/main" id="{375B00E7-CBAB-6C77-2985-A83FC0362F8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FECACA3-C8D0-318D-3DF3-CD89BCC8789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B174435-A8BC-5905-3EFB-C56FB23D0584}"/>
              </a:ext>
            </a:extLst>
          </p:cNvPr>
          <p:cNvSpPr>
            <a:spLocks noGrp="1"/>
          </p:cNvSpPr>
          <p:nvPr>
            <p:ph type="sldNum" sz="quarter" idx="4"/>
          </p:nvPr>
        </p:nvSpPr>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4" name="Date Placeholder 3">
            <a:extLst>
              <a:ext uri="{FF2B5EF4-FFF2-40B4-BE49-F238E27FC236}">
                <a16:creationId xmlns:a16="http://schemas.microsoft.com/office/drawing/2014/main" id="{180FB55B-96B4-A7BD-9BDD-3B0AB6CBFA6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6419863-274C-ABD9-8FC4-91BF3D31A12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E72EBB3-4A10-EE4A-BB37-075B8216D825}"/>
              </a:ext>
            </a:extLst>
          </p:cNvPr>
          <p:cNvSpPr>
            <a:spLocks noGrp="1"/>
          </p:cNvSpPr>
          <p:nvPr>
            <p:ph type="sldNum" sz="quarter" idx="4"/>
          </p:nvPr>
        </p:nvSpPr>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4" name="Date Placeholder 3">
            <a:extLst>
              <a:ext uri="{FF2B5EF4-FFF2-40B4-BE49-F238E27FC236}">
                <a16:creationId xmlns:a16="http://schemas.microsoft.com/office/drawing/2014/main" id="{3F2EF16A-F637-868A-9183-76FEE9333FFE}"/>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B92EA38-271E-9C99-0065-FD3779F3923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89C967F-7A33-04FF-0CEF-B5C976E335B7}"/>
              </a:ext>
            </a:extLst>
          </p:cNvPr>
          <p:cNvSpPr>
            <a:spLocks noGrp="1"/>
          </p:cNvSpPr>
          <p:nvPr>
            <p:ph type="sldNum" sz="quarter" idx="4"/>
          </p:nvPr>
        </p:nvSpPr>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JMP to run Pareto charts on exactly the same data set.</a:t>
            </a:r>
          </a:p>
          <a:p>
            <a:pPr lvl="1"/>
            <a:r>
              <a:rPr lang="en-US" dirty="0"/>
              <a:t>Open the JMP data file labeled Pareto and follow the instructions over the next few pages to run Pareto charts in JMP.</a:t>
            </a:r>
          </a:p>
          <a:p>
            <a:pPr lvl="1"/>
            <a:endParaRPr lang="en-US" dirty="0"/>
          </a:p>
        </p:txBody>
      </p:sp>
      <p:sp>
        <p:nvSpPr>
          <p:cNvPr id="4" name="Date Placeholder 3">
            <a:extLst>
              <a:ext uri="{FF2B5EF4-FFF2-40B4-BE49-F238E27FC236}">
                <a16:creationId xmlns:a16="http://schemas.microsoft.com/office/drawing/2014/main" id="{FA80BEAE-8D96-30FC-1B8A-79346D6346C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DAE9B2D-6372-302B-3845-DAD7C89993C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A2E2513-290E-BD61-DF92-6B77CC0655A5}"/>
              </a:ext>
            </a:extLst>
          </p:cNvPr>
          <p:cNvSpPr>
            <a:spLocks noGrp="1"/>
          </p:cNvSpPr>
          <p:nvPr>
            <p:ph type="sldNum" sz="quarter" idx="4"/>
          </p:nvPr>
        </p:nvSpPr>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JMP</a:t>
            </a:r>
          </a:p>
        </p:txBody>
      </p:sp>
      <p:sp>
        <p:nvSpPr>
          <p:cNvPr id="3" name="Content Placeholder 2"/>
          <p:cNvSpPr>
            <a:spLocks noGrp="1"/>
          </p:cNvSpPr>
          <p:nvPr>
            <p:ph idx="1"/>
          </p:nvPr>
        </p:nvSpPr>
        <p:spPr/>
        <p:txBody>
          <a:bodyPr>
            <a:normAutofit/>
          </a:bodyPr>
          <a:lstStyle/>
          <a:p>
            <a:r>
              <a:rPr lang="en-US" dirty="0"/>
              <a:t>Steps to generate a Pareto chart using JMP:</a:t>
            </a:r>
          </a:p>
          <a:p>
            <a:pPr marL="1234440" lvl="2" indent="-457200">
              <a:buFont typeface="+mj-lt"/>
              <a:buAutoNum type="arabicPeriod"/>
            </a:pPr>
            <a:r>
              <a:rPr lang="en-US" sz="2200" dirty="0"/>
              <a:t>Open the data file “</a:t>
            </a:r>
            <a:r>
              <a:rPr lang="en-US" sz="2200" dirty="0" err="1"/>
              <a:t>Pareto.jmp</a:t>
            </a:r>
            <a:r>
              <a:rPr lang="en-US" sz="2200" dirty="0"/>
              <a:t>” </a:t>
            </a:r>
          </a:p>
          <a:p>
            <a:pPr marL="1234440" lvl="2" indent="-457200">
              <a:buFont typeface="+mj-lt"/>
              <a:buAutoNum type="arabicPeriod"/>
            </a:pPr>
            <a:r>
              <a:rPr lang="en-US" sz="2200" dirty="0"/>
              <a:t>Click Analyze → Quality &amp; Process → Pareto Plot.</a:t>
            </a:r>
          </a:p>
          <a:p>
            <a:pPr marL="1234440" lvl="2" indent="-457200">
              <a:buFont typeface="+mj-lt"/>
              <a:buAutoNum type="arabicPeriod"/>
            </a:pPr>
            <a:r>
              <a:rPr lang="en-US" sz="2200" dirty="0"/>
              <a:t>In the new window, select “Count” as “Frequency”</a:t>
            </a:r>
          </a:p>
          <a:p>
            <a:pPr marL="1234440" lvl="2" indent="-457200">
              <a:buFont typeface="+mj-lt"/>
              <a:buAutoNum type="arabicPeriod"/>
            </a:pPr>
            <a:r>
              <a:rPr lang="en-US" sz="2200" dirty="0"/>
              <a:t>Select “Category” as “Y, cause.</a:t>
            </a:r>
          </a:p>
          <a:p>
            <a:pPr marL="1234440" lvl="2" indent="-457200">
              <a:buFont typeface="+mj-lt"/>
              <a:buAutoNum type="arabicPeriod"/>
            </a:pPr>
            <a:r>
              <a:rPr lang="en-US" sz="2200" dirty="0"/>
              <a:t>”Click “OK.”</a:t>
            </a:r>
          </a:p>
          <a:p>
            <a:pPr marL="1234440" lvl="2" indent="-457200">
              <a:buFont typeface="+mj-lt"/>
              <a:buAutoNum type="arabicPeriod"/>
            </a:pPr>
            <a:r>
              <a:rPr lang="en-US" sz="2200" dirty="0"/>
              <a:t>The Pareto chart is created in a newly-generated window.</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A9B671BD-D597-1CFC-AB7D-8BE1AB8123C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3AD9587-757F-52DB-BC69-1AB726A826E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29E8F31F-EAE4-7AF5-977F-73A01D7354E9}"/>
              </a:ext>
            </a:extLst>
          </p:cNvPr>
          <p:cNvSpPr>
            <a:spLocks noGrp="1"/>
          </p:cNvSpPr>
          <p:nvPr>
            <p:ph type="sldNum" sz="quarter" idx="4"/>
          </p:nvPr>
        </p:nvSpPr>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JMP</a:t>
            </a:r>
          </a:p>
        </p:txBody>
      </p:sp>
      <p:pic>
        <p:nvPicPr>
          <p:cNvPr id="10" name="Picture 9"/>
          <p:cNvPicPr>
            <a:picLocks noChangeAspect="1"/>
          </p:cNvPicPr>
          <p:nvPr/>
        </p:nvPicPr>
        <p:blipFill>
          <a:blip r:embed="rId4"/>
          <a:stretch>
            <a:fillRect/>
          </a:stretch>
        </p:blipFill>
        <p:spPr>
          <a:xfrm>
            <a:off x="2260600" y="1752600"/>
            <a:ext cx="6858000" cy="3639502"/>
          </a:xfrm>
          <a:prstGeom prst="rect">
            <a:avLst/>
          </a:prstGeom>
        </p:spPr>
      </p:pic>
      <p:sp>
        <p:nvSpPr>
          <p:cNvPr id="3" name="Date Placeholder 2">
            <a:extLst>
              <a:ext uri="{FF2B5EF4-FFF2-40B4-BE49-F238E27FC236}">
                <a16:creationId xmlns:a16="http://schemas.microsoft.com/office/drawing/2014/main" id="{BC5C2F6C-C55E-3E1D-DE57-4B852D49B28A}"/>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019A860-36B1-D406-2B72-DA70E2C5490C}"/>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AFA8C24-49E1-AB2A-5E88-1A1E288C28A5}"/>
              </a:ext>
            </a:extLst>
          </p:cNvPr>
          <p:cNvSpPr>
            <a:spLocks noGrp="1"/>
          </p:cNvSpPr>
          <p:nvPr>
            <p:ph type="sldNum" sz="quarter" idx="4"/>
          </p:nvPr>
        </p:nvSpPr>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JMP</a:t>
            </a:r>
          </a:p>
        </p:txBody>
      </p:sp>
      <p:sp>
        <p:nvSpPr>
          <p:cNvPr id="8" name="Content Placeholder 2"/>
          <p:cNvSpPr>
            <a:spLocks noGrp="1"/>
          </p:cNvSpPr>
          <p:nvPr>
            <p:ph idx="1"/>
          </p:nvPr>
        </p:nvSpPr>
        <p:spPr>
          <a:xfrm>
            <a:off x="469900" y="1436446"/>
            <a:ext cx="5321300" cy="3821354"/>
          </a:xfrm>
        </p:spPr>
        <p:txBody>
          <a:bodyPr>
            <a:noAutofit/>
          </a:bodyPr>
          <a:lstStyle/>
          <a:p>
            <a:r>
              <a:rPr lang="en-US" sz="2000" dirty="0"/>
              <a:t>The Pareto chart generated in JMP presents the count of defective products by team. </a:t>
            </a:r>
          </a:p>
          <a:p>
            <a:endParaRPr lang="en-US" sz="2000" dirty="0"/>
          </a:p>
          <a:p>
            <a:r>
              <a:rPr lang="en-US" sz="2000" dirty="0"/>
              <a:t>The bars are descending on a scale with the peak at 45, which is approximately the total count of all defective products for all teams. </a:t>
            </a:r>
          </a:p>
          <a:p>
            <a:pPr marL="114300" indent="0">
              <a:buNone/>
            </a:pPr>
            <a:endParaRPr lang="en-US" sz="2000" dirty="0"/>
          </a:p>
          <a:p>
            <a:r>
              <a:rPr lang="en-US" sz="2000" dirty="0"/>
              <a:t>The cumulative percentages are the red data points driving the red line that spans across the graphic.</a:t>
            </a:r>
          </a:p>
        </p:txBody>
      </p:sp>
      <p:pic>
        <p:nvPicPr>
          <p:cNvPr id="10" name="Picture 9"/>
          <p:cNvPicPr>
            <a:picLocks noChangeAspect="1"/>
          </p:cNvPicPr>
          <p:nvPr/>
        </p:nvPicPr>
        <p:blipFill>
          <a:blip r:embed="rId4"/>
          <a:stretch>
            <a:fillRect/>
          </a:stretch>
        </p:blipFill>
        <p:spPr>
          <a:xfrm>
            <a:off x="5978861" y="1295400"/>
            <a:ext cx="4754880" cy="4504047"/>
          </a:xfrm>
          <a:prstGeom prst="rect">
            <a:avLst/>
          </a:prstGeom>
          <a:ln>
            <a:solidFill>
              <a:schemeClr val="accent1"/>
            </a:solidFill>
          </a:ln>
        </p:spPr>
      </p:pic>
      <p:sp>
        <p:nvSpPr>
          <p:cNvPr id="3" name="Date Placeholder 2">
            <a:extLst>
              <a:ext uri="{FF2B5EF4-FFF2-40B4-BE49-F238E27FC236}">
                <a16:creationId xmlns:a16="http://schemas.microsoft.com/office/drawing/2014/main" id="{9B5C932D-8310-CF48-3FFC-315EC056FF7C}"/>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0D42D72E-6372-1CDB-88B4-A016FE10248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CB2D423-0098-D400-F7CF-B7A85B31570C}"/>
              </a:ext>
            </a:extLst>
          </p:cNvPr>
          <p:cNvSpPr>
            <a:spLocks noGrp="1"/>
          </p:cNvSpPr>
          <p:nvPr>
            <p:ph type="sldNum" sz="quarter" idx="4"/>
          </p:nvPr>
        </p:nvSpPr>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4" name="Date Placeholder 3">
            <a:extLst>
              <a:ext uri="{FF2B5EF4-FFF2-40B4-BE49-F238E27FC236}">
                <a16:creationId xmlns:a16="http://schemas.microsoft.com/office/drawing/2014/main" id="{99791433-6E4B-AE45-E6D6-5C7540D6E96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3AB4343-064A-08EF-DD91-FE86D3D51F1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47D1517-F6BD-398D-B77B-B8048FF733A9}"/>
              </a:ext>
            </a:extLst>
          </p:cNvPr>
          <p:cNvSpPr>
            <a:spLocks noGrp="1"/>
          </p:cNvSpPr>
          <p:nvPr>
            <p:ph type="sldNum" sz="quarter" idx="4"/>
          </p:nvPr>
        </p:nvSpPr>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Pareto Analysis: First Level</a:t>
            </a:r>
            <a:endParaRPr lang="en-US" dirty="0"/>
          </a:p>
        </p:txBody>
      </p:sp>
      <p:sp>
        <p:nvSpPr>
          <p:cNvPr id="7" name="Content Placeholder 6"/>
          <p:cNvSpPr>
            <a:spLocks noGrp="1"/>
          </p:cNvSpPr>
          <p:nvPr>
            <p:ph idx="1"/>
          </p:nvPr>
        </p:nvSpPr>
        <p:spPr>
          <a:xfrm>
            <a:off x="609600" y="1143000"/>
            <a:ext cx="4953000" cy="5486400"/>
          </a:xfrm>
        </p:spPr>
        <p:txBody>
          <a:bodyPr/>
          <a:lstStyle/>
          <a:p>
            <a:r>
              <a:rPr lang="en-US"/>
              <a:t>First-level Pareto</a:t>
            </a:r>
          </a:p>
          <a:p>
            <a:endParaRPr lang="en-US"/>
          </a:p>
          <a:p>
            <a:r>
              <a:rPr lang="en-US"/>
              <a:t>Shows the count of defective items by team</a:t>
            </a:r>
          </a:p>
          <a:p>
            <a:endParaRPr lang="en-US"/>
          </a:p>
          <a:p>
            <a:r>
              <a:rPr lang="en-US"/>
              <a:t>Next level will only show the defective items of team 4</a:t>
            </a: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562600" y="1295400"/>
            <a:ext cx="5029200" cy="4628841"/>
          </a:xfrm>
          <a:prstGeom prst="rect">
            <a:avLst/>
          </a:prstGeom>
          <a:noFill/>
          <a:ln>
            <a:solidFill>
              <a:schemeClr val="accent1"/>
            </a:solidFill>
          </a:ln>
        </p:spPr>
      </p:pic>
      <p:sp>
        <p:nvSpPr>
          <p:cNvPr id="3" name="Date Placeholder 2">
            <a:extLst>
              <a:ext uri="{FF2B5EF4-FFF2-40B4-BE49-F238E27FC236}">
                <a16:creationId xmlns:a16="http://schemas.microsoft.com/office/drawing/2014/main" id="{ECDB6322-390A-FD82-0E6F-DDA55DD2A21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7FF1218-400E-1E81-D81D-EB0607AE076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513A992-9942-E22E-E838-41C4F8F163B9}"/>
              </a:ext>
            </a:extLst>
          </p:cNvPr>
          <p:cNvSpPr>
            <a:spLocks noGrp="1"/>
          </p:cNvSpPr>
          <p:nvPr>
            <p:ph type="sldNum" sz="quarter" idx="4"/>
          </p:nvPr>
        </p:nvSpPr>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Pareto Analysis: Second Level</a:t>
            </a:r>
            <a:endParaRPr lang="en-US" dirty="0"/>
          </a:p>
        </p:txBody>
      </p:sp>
      <p:sp>
        <p:nvSpPr>
          <p:cNvPr id="7" name="Content Placeholder 6"/>
          <p:cNvSpPr>
            <a:spLocks noGrp="1"/>
          </p:cNvSpPr>
          <p:nvPr>
            <p:ph idx="1"/>
          </p:nvPr>
        </p:nvSpPr>
        <p:spPr>
          <a:xfrm>
            <a:off x="609600" y="1143000"/>
            <a:ext cx="4495800" cy="5486400"/>
          </a:xfrm>
        </p:spPr>
        <p:txBody>
          <a:bodyPr/>
          <a:lstStyle/>
          <a:p>
            <a:r>
              <a:rPr lang="en-US" dirty="0"/>
              <a:t>Second-level Pareto</a:t>
            </a:r>
          </a:p>
          <a:p>
            <a:endParaRPr lang="en-US" dirty="0"/>
          </a:p>
          <a:p>
            <a:r>
              <a:rPr lang="en-US" dirty="0"/>
              <a:t>Shows the count of the defective items by section for only team 4</a:t>
            </a:r>
          </a:p>
          <a:p>
            <a:endParaRPr lang="en-US" dirty="0"/>
          </a:p>
          <a:p>
            <a:r>
              <a:rPr lang="en-US" dirty="0"/>
              <a:t>Next level will only show the defective items of section 3</a:t>
            </a:r>
          </a:p>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562600" y="1219200"/>
            <a:ext cx="5029200" cy="5029200"/>
          </a:xfrm>
          <a:prstGeom prst="rect">
            <a:avLst/>
          </a:prstGeom>
          <a:noFill/>
          <a:ln>
            <a:solidFill>
              <a:schemeClr val="accent1"/>
            </a:solidFill>
          </a:ln>
        </p:spPr>
      </p:pic>
      <p:sp>
        <p:nvSpPr>
          <p:cNvPr id="3" name="Date Placeholder 2">
            <a:extLst>
              <a:ext uri="{FF2B5EF4-FFF2-40B4-BE49-F238E27FC236}">
                <a16:creationId xmlns:a16="http://schemas.microsoft.com/office/drawing/2014/main" id="{CD419BAE-2E8E-6F88-F297-393DBFC42E1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728A158-A5BB-F0B6-B2A9-FEF098BEABD2}"/>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C96FC001-E336-0C9F-CB89-376647D43B42}"/>
              </a:ext>
            </a:extLst>
          </p:cNvPr>
          <p:cNvSpPr>
            <a:spLocks noGrp="1"/>
          </p:cNvSpPr>
          <p:nvPr>
            <p:ph type="sldNum" sz="quarter" idx="4"/>
          </p:nvPr>
        </p:nvSpPr>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4" name="Date Placeholder 3">
            <a:extLst>
              <a:ext uri="{FF2B5EF4-FFF2-40B4-BE49-F238E27FC236}">
                <a16:creationId xmlns:a16="http://schemas.microsoft.com/office/drawing/2014/main" id="{9874DB76-6DC0-3458-A511-CB431EAD389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574EF51-327F-C352-2682-619F5D34736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A12471E-C5AD-0D9A-125B-BB3636097872}"/>
              </a:ext>
            </a:extLst>
          </p:cNvPr>
          <p:cNvSpPr>
            <a:spLocks noGrp="1"/>
          </p:cNvSpPr>
          <p:nvPr>
            <p:ph type="sldNum" sz="quarter" idx="4"/>
          </p:nvPr>
        </p:nvSpPr>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Pareto Analysis: Third Level</a:t>
            </a:r>
            <a:endParaRPr lang="en-US" dirty="0"/>
          </a:p>
        </p:txBody>
      </p:sp>
      <p:sp>
        <p:nvSpPr>
          <p:cNvPr id="3" name="Content Placeholder 2"/>
          <p:cNvSpPr>
            <a:spLocks noGrp="1"/>
          </p:cNvSpPr>
          <p:nvPr>
            <p:ph idx="1"/>
          </p:nvPr>
        </p:nvSpPr>
        <p:spPr>
          <a:xfrm>
            <a:off x="609600" y="1143000"/>
            <a:ext cx="4343400" cy="5486400"/>
          </a:xfrm>
        </p:spPr>
        <p:txBody>
          <a:bodyPr/>
          <a:lstStyle/>
          <a:p>
            <a:r>
              <a:rPr lang="en-US" dirty="0"/>
              <a:t>Third-level Pareto</a:t>
            </a:r>
          </a:p>
          <a:p>
            <a:endParaRPr lang="en-US" dirty="0"/>
          </a:p>
          <a:p>
            <a:r>
              <a:rPr lang="en-US" dirty="0"/>
              <a:t>Shows the count of defective items by associate for only section 3 of team 4</a:t>
            </a:r>
          </a:p>
          <a:p>
            <a:endParaRPr lang="en-US" dirty="0"/>
          </a:p>
          <a:p>
            <a:r>
              <a:rPr lang="en-US" dirty="0"/>
              <a:t>Next level will only show the defective items of Dave</a:t>
            </a:r>
          </a:p>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486400" y="1257135"/>
            <a:ext cx="5029200" cy="5143665"/>
          </a:xfrm>
          <a:prstGeom prst="rect">
            <a:avLst/>
          </a:prstGeom>
          <a:noFill/>
          <a:ln>
            <a:solidFill>
              <a:schemeClr val="accent1"/>
            </a:solidFill>
          </a:ln>
        </p:spPr>
      </p:pic>
      <p:sp>
        <p:nvSpPr>
          <p:cNvPr id="7" name="Date Placeholder 6">
            <a:extLst>
              <a:ext uri="{FF2B5EF4-FFF2-40B4-BE49-F238E27FC236}">
                <a16:creationId xmlns:a16="http://schemas.microsoft.com/office/drawing/2014/main" id="{EBA4AA26-6F96-A29A-8BDF-E2CA105F842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FC64C30-5E70-08EA-CA58-9625EF682269}"/>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5384FFF8-C8F7-30EB-74A2-5D40B1D7C92E}"/>
              </a:ext>
            </a:extLst>
          </p:cNvPr>
          <p:cNvSpPr>
            <a:spLocks noGrp="1"/>
          </p:cNvSpPr>
          <p:nvPr>
            <p:ph type="sldNum" sz="quarter" idx="4"/>
          </p:nvPr>
        </p:nvSpPr>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489200" y="2878965"/>
            <a:ext cx="6400800" cy="3598035"/>
          </a:xfrm>
          <a:prstGeom prst="rect">
            <a:avLst/>
          </a:prstGeom>
          <a:noFill/>
        </p:spPr>
      </p:pic>
      <p:sp>
        <p:nvSpPr>
          <p:cNvPr id="3" name="Date Placeholder 2">
            <a:extLst>
              <a:ext uri="{FF2B5EF4-FFF2-40B4-BE49-F238E27FC236}">
                <a16:creationId xmlns:a16="http://schemas.microsoft.com/office/drawing/2014/main" id="{CC9AAC77-BD78-8665-0017-B3CE3507195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30FFE16-9BF9-F3BD-85C5-958A53BF9D6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0E22E5E-0E2F-E5C2-2784-6B4F42BB0401}"/>
              </a:ext>
            </a:extLst>
          </p:cNvPr>
          <p:cNvSpPr>
            <a:spLocks noGrp="1"/>
          </p:cNvSpPr>
          <p:nvPr>
            <p:ph type="sldNum" sz="quarter" idx="4"/>
          </p:nvPr>
        </p:nvSpPr>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4" name="Date Placeholder 3">
            <a:extLst>
              <a:ext uri="{FF2B5EF4-FFF2-40B4-BE49-F238E27FC236}">
                <a16:creationId xmlns:a16="http://schemas.microsoft.com/office/drawing/2014/main" id="{D3AEACF3-C8A3-4550-A63F-9F76B77AE5F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176FD8A6-CA31-2D39-EC3D-2C80FF9E3247}"/>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533A3F7-355E-DDDB-540D-C6BEB32EEC5F}"/>
              </a:ext>
            </a:extLst>
          </p:cNvPr>
          <p:cNvSpPr>
            <a:spLocks noGrp="1"/>
          </p:cNvSpPr>
          <p:nvPr>
            <p:ph type="sldNum" sz="quarter" idx="4"/>
          </p:nvPr>
        </p:nvSpPr>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BDB638B0-56A3-5659-D597-74A8B1E1F36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D427D693-9B85-FCEC-A19C-CD818B5E8E7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9774C2BA-E43B-84C3-8057-B4F4A49B6D25}"/>
              </a:ext>
            </a:extLst>
          </p:cNvPr>
          <p:cNvSpPr>
            <a:spLocks noGrp="1"/>
          </p:cNvSpPr>
          <p:nvPr>
            <p:ph type="sldNum" sz="quarter" idx="4"/>
          </p:nvPr>
        </p:nvSpPr>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4" name="Date Placeholder 3">
            <a:extLst>
              <a:ext uri="{FF2B5EF4-FFF2-40B4-BE49-F238E27FC236}">
                <a16:creationId xmlns:a16="http://schemas.microsoft.com/office/drawing/2014/main" id="{4857AD89-A8CB-AF25-4EFD-F623449C4E7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CAEF5EF4-374E-5D92-4E7C-F78B4C2622B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8CE8769-9A79-3326-B7E5-2F2DAA95F8D6}"/>
              </a:ext>
            </a:extLst>
          </p:cNvPr>
          <p:cNvSpPr>
            <a:spLocks noGrp="1"/>
          </p:cNvSpPr>
          <p:nvPr>
            <p:ph type="sldNum" sz="quarter" idx="4"/>
          </p:nvPr>
        </p:nvSpPr>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7" name="Date Placeholder 6">
            <a:extLst>
              <a:ext uri="{FF2B5EF4-FFF2-40B4-BE49-F238E27FC236}">
                <a16:creationId xmlns:a16="http://schemas.microsoft.com/office/drawing/2014/main" id="{09B44140-E1C2-12BB-F143-983496EEBDD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69E7A50-2AC3-9DAE-B64D-E38DD350B8D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7B6D67E-F3A0-FD50-E2F2-D20EA1304823}"/>
              </a:ext>
            </a:extLst>
          </p:cNvPr>
          <p:cNvSpPr>
            <a:spLocks noGrp="1"/>
          </p:cNvSpPr>
          <p:nvPr>
            <p:ph type="sldNum" sz="quarter" idx="4"/>
          </p:nvPr>
        </p:nvSpPr>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4" name="Date Placeholder 3">
            <a:extLst>
              <a:ext uri="{FF2B5EF4-FFF2-40B4-BE49-F238E27FC236}">
                <a16:creationId xmlns:a16="http://schemas.microsoft.com/office/drawing/2014/main" id="{7A0B963E-EB3B-943C-FEB9-B1DEF7224EF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5149F60-0DB7-ED2A-F33E-3C5C7B0A2D5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6EF6FE5-440F-713B-0A07-06716F0567CC}"/>
              </a:ext>
            </a:extLst>
          </p:cNvPr>
          <p:cNvSpPr>
            <a:spLocks noGrp="1"/>
          </p:cNvSpPr>
          <p:nvPr>
            <p:ph type="sldNum" sz="quarter" idx="4"/>
          </p:nvPr>
        </p:nvSpPr>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4" name="Date Placeholder 3">
            <a:extLst>
              <a:ext uri="{FF2B5EF4-FFF2-40B4-BE49-F238E27FC236}">
                <a16:creationId xmlns:a16="http://schemas.microsoft.com/office/drawing/2014/main" id="{8B45D5AF-F3B3-3B91-2BCB-5EAE65BC760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A840154-7790-3EAB-6C14-63397B31DDE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D15869A-5C7D-0450-EB24-C9109B106D1B}"/>
              </a:ext>
            </a:extLst>
          </p:cNvPr>
          <p:cNvSpPr>
            <a:spLocks noGrp="1"/>
          </p:cNvSpPr>
          <p:nvPr>
            <p:ph type="sldNum" sz="quarter" idx="4"/>
          </p:nvPr>
        </p:nvSpPr>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4" name="Date Placeholder 3">
            <a:extLst>
              <a:ext uri="{FF2B5EF4-FFF2-40B4-BE49-F238E27FC236}">
                <a16:creationId xmlns:a16="http://schemas.microsoft.com/office/drawing/2014/main" id="{5611E257-7881-5890-CD8E-5F9C48532D0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7462868-B66D-1487-3E6E-B3FB25DB855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7DEC646-3FF6-CA3E-24B8-0A84B8E4E132}"/>
              </a:ext>
            </a:extLst>
          </p:cNvPr>
          <p:cNvSpPr>
            <a:spLocks noGrp="1"/>
          </p:cNvSpPr>
          <p:nvPr>
            <p:ph type="sldNum" sz="quarter" idx="4"/>
          </p:nvPr>
        </p:nvSpPr>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4" name="Date Placeholder 3">
            <a:extLst>
              <a:ext uri="{FF2B5EF4-FFF2-40B4-BE49-F238E27FC236}">
                <a16:creationId xmlns:a16="http://schemas.microsoft.com/office/drawing/2014/main" id="{3A25A5C8-DAD1-A47D-6688-7FCFDAB9855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13CCE91-2C96-D2F6-B9D5-127A4B3F1AF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050A9F0-16DB-BB1A-776B-4192E511953A}"/>
              </a:ext>
            </a:extLst>
          </p:cNvPr>
          <p:cNvSpPr>
            <a:spLocks noGrp="1"/>
          </p:cNvSpPr>
          <p:nvPr>
            <p:ph type="sldNum" sz="quarter" idx="4"/>
          </p:nvPr>
        </p:nvSpPr>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7" name="Date Placeholder 6">
            <a:extLst>
              <a:ext uri="{FF2B5EF4-FFF2-40B4-BE49-F238E27FC236}">
                <a16:creationId xmlns:a16="http://schemas.microsoft.com/office/drawing/2014/main" id="{EF5EFA6F-9E71-1E65-19BB-2EB9A3F6634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6970F99-4D47-8AA6-0DB7-FC805511EFE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960EF3C-68DD-5C2A-EF64-39BABF53A900}"/>
              </a:ext>
            </a:extLst>
          </p:cNvPr>
          <p:cNvSpPr>
            <a:spLocks noGrp="1"/>
          </p:cNvSpPr>
          <p:nvPr>
            <p:ph type="sldNum" sz="quarter" idx="4"/>
          </p:nvPr>
        </p:nvSpPr>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3" name="Date Placeholder 2">
            <a:extLst>
              <a:ext uri="{FF2B5EF4-FFF2-40B4-BE49-F238E27FC236}">
                <a16:creationId xmlns:a16="http://schemas.microsoft.com/office/drawing/2014/main" id="{E800EC96-FEB7-3B1F-3844-4D496B56EDC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E558EA5-8409-B602-0C7F-B5C8509D22F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B36E4F5-FA5D-D355-D9F0-F9D9538AF20B}"/>
              </a:ext>
            </a:extLst>
          </p:cNvPr>
          <p:cNvSpPr>
            <a:spLocks noGrp="1"/>
          </p:cNvSpPr>
          <p:nvPr>
            <p:ph type="sldNum" sz="quarter" idx="4"/>
          </p:nvPr>
        </p:nvSpPr>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4" name="Date Placeholder 3">
            <a:extLst>
              <a:ext uri="{FF2B5EF4-FFF2-40B4-BE49-F238E27FC236}">
                <a16:creationId xmlns:a16="http://schemas.microsoft.com/office/drawing/2014/main" id="{7CD1C0C0-11D9-41E9-F0BD-E6D1BF92896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8197012-57F5-36BF-80C7-62126A2AFFC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7E93A01-342C-65F8-1A64-E305804AED15}"/>
              </a:ext>
            </a:extLst>
          </p:cNvPr>
          <p:cNvSpPr>
            <a:spLocks noGrp="1"/>
          </p:cNvSpPr>
          <p:nvPr>
            <p:ph type="sldNum" sz="quarter" idx="4"/>
          </p:nvPr>
        </p:nvSpPr>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4" name="Date Placeholder 3">
            <a:extLst>
              <a:ext uri="{FF2B5EF4-FFF2-40B4-BE49-F238E27FC236}">
                <a16:creationId xmlns:a16="http://schemas.microsoft.com/office/drawing/2014/main" id="{C1360E55-8435-5ECF-DC3B-8B6A25EECC9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7A894D6-5093-49EC-2ABC-DFD2CC0FB4E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1ABC210-3A61-DE65-DB06-98B1CB68BCD0}"/>
              </a:ext>
            </a:extLst>
          </p:cNvPr>
          <p:cNvSpPr>
            <a:spLocks noGrp="1"/>
          </p:cNvSpPr>
          <p:nvPr>
            <p:ph type="sldNum" sz="quarter" idx="4"/>
          </p:nvPr>
        </p:nvSpPr>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4" name="Date Placeholder 3">
            <a:extLst>
              <a:ext uri="{FF2B5EF4-FFF2-40B4-BE49-F238E27FC236}">
                <a16:creationId xmlns:a16="http://schemas.microsoft.com/office/drawing/2014/main" id="{E058FD9C-9291-7AA8-B792-BFC7D3D8D1FF}"/>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4EAD4EA4-DAFB-C70E-95CB-A4895DDF072F}"/>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8A301C47-7DD8-3035-8D42-DCF2BD946E4A}"/>
              </a:ext>
            </a:extLst>
          </p:cNvPr>
          <p:cNvSpPr>
            <a:spLocks noGrp="1"/>
          </p:cNvSpPr>
          <p:nvPr>
            <p:ph type="sldNum" sz="quarter" idx="4"/>
          </p:nvPr>
        </p:nvSpPr>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7" name="Date Placeholder 6">
            <a:extLst>
              <a:ext uri="{FF2B5EF4-FFF2-40B4-BE49-F238E27FC236}">
                <a16:creationId xmlns:a16="http://schemas.microsoft.com/office/drawing/2014/main" id="{C65D6EB4-D368-FB85-6737-64511E353D4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EF6B917-0D9B-C293-205E-0463A9AEBD6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040E4D5-B1BD-BD92-933F-AEA8A3A9FAB3}"/>
              </a:ext>
            </a:extLst>
          </p:cNvPr>
          <p:cNvSpPr>
            <a:spLocks noGrp="1"/>
          </p:cNvSpPr>
          <p:nvPr>
            <p:ph type="sldNum" sz="quarter" idx="4"/>
          </p:nvPr>
        </p:nvSpPr>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C47C844-202F-F353-9B54-15E87DEDE519}"/>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91B8FC0E-C7E2-ADA9-6175-306D6FAAC226}"/>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044ADE95-BB63-7B31-1C73-9027AD5D3E70}"/>
              </a:ext>
            </a:extLst>
          </p:cNvPr>
          <p:cNvSpPr>
            <a:spLocks noGrp="1"/>
          </p:cNvSpPr>
          <p:nvPr>
            <p:ph type="sldNum" sz="quarter" idx="4"/>
          </p:nvPr>
        </p:nvSpPr>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8" name="Date Placeholder 7">
            <a:extLst>
              <a:ext uri="{FF2B5EF4-FFF2-40B4-BE49-F238E27FC236}">
                <a16:creationId xmlns:a16="http://schemas.microsoft.com/office/drawing/2014/main" id="{830A06CB-9B2B-BA62-FFE1-9CFC82A486F0}"/>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4F73E4B5-1FBC-8B55-B451-A93C5772437F}"/>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9CD07FC4-A3A7-D361-115A-89591442AB15}"/>
              </a:ext>
            </a:extLst>
          </p:cNvPr>
          <p:cNvSpPr>
            <a:spLocks noGrp="1"/>
          </p:cNvSpPr>
          <p:nvPr>
            <p:ph type="sldNum" sz="quarter" idx="4"/>
          </p:nvPr>
        </p:nvSpPr>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7" name="Date Placeholder 6">
            <a:extLst>
              <a:ext uri="{FF2B5EF4-FFF2-40B4-BE49-F238E27FC236}">
                <a16:creationId xmlns:a16="http://schemas.microsoft.com/office/drawing/2014/main" id="{930F71AA-57F2-5675-E3C7-A57ADDAA8C7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7A48FA8-BEF9-883F-3678-769C331280C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E36D62C-FFE1-B8F3-6A77-D53F8D975BF4}"/>
              </a:ext>
            </a:extLst>
          </p:cNvPr>
          <p:cNvSpPr>
            <a:spLocks noGrp="1"/>
          </p:cNvSpPr>
          <p:nvPr>
            <p:ph type="sldNum" sz="quarter" idx="4"/>
          </p:nvPr>
        </p:nvSpPr>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3B700BA1-9CFF-B3B0-5662-F3C76BEA8FB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588C121-4249-319E-1E52-875D61EB5742}"/>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6592732-9889-4AB1-B31F-A6EDD09F9A27}"/>
              </a:ext>
            </a:extLst>
          </p:cNvPr>
          <p:cNvSpPr>
            <a:spLocks noGrp="1"/>
          </p:cNvSpPr>
          <p:nvPr>
            <p:ph type="sldNum" sz="quarter" idx="4"/>
          </p:nvPr>
        </p:nvSpPr>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4" name="Date Placeholder 3">
            <a:extLst>
              <a:ext uri="{FF2B5EF4-FFF2-40B4-BE49-F238E27FC236}">
                <a16:creationId xmlns:a16="http://schemas.microsoft.com/office/drawing/2014/main" id="{F228204B-5921-CF42-E7C4-7382C10F757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77E727A-FEE7-01BE-019F-1AA0D215CEFF}"/>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2D7E2D4-28F5-0211-158F-B33B4F5285C0}"/>
              </a:ext>
            </a:extLst>
          </p:cNvPr>
          <p:cNvSpPr>
            <a:spLocks noGrp="1"/>
          </p:cNvSpPr>
          <p:nvPr>
            <p:ph type="sldNum" sz="quarter" idx="4"/>
          </p:nvPr>
        </p:nvSpPr>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4" name="Date Placeholder 3">
            <a:extLst>
              <a:ext uri="{FF2B5EF4-FFF2-40B4-BE49-F238E27FC236}">
                <a16:creationId xmlns:a16="http://schemas.microsoft.com/office/drawing/2014/main" id="{0BC071C4-3996-3250-EC14-344800F6A67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AF3AA806-4A6D-8CBB-31CF-CBFF7940E51A}"/>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BCDB93B1-8716-AAAA-45FF-1E5919325ACC}"/>
              </a:ext>
            </a:extLst>
          </p:cNvPr>
          <p:cNvSpPr>
            <a:spLocks noGrp="1"/>
          </p:cNvSpPr>
          <p:nvPr>
            <p:ph type="sldNum" sz="quarter" idx="4"/>
          </p:nvPr>
        </p:nvSpPr>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4" name="Date Placeholder 3">
            <a:extLst>
              <a:ext uri="{FF2B5EF4-FFF2-40B4-BE49-F238E27FC236}">
                <a16:creationId xmlns:a16="http://schemas.microsoft.com/office/drawing/2014/main" id="{BE31A4CE-24D2-D25D-BC32-F77EF39C74D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657AAD1-D309-20A1-5C57-350F060D13E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06E804C-AEAE-2C93-6365-418973D585E7}"/>
              </a:ext>
            </a:extLst>
          </p:cNvPr>
          <p:cNvSpPr>
            <a:spLocks noGrp="1"/>
          </p:cNvSpPr>
          <p:nvPr>
            <p:ph type="sldNum" sz="quarter" idx="4"/>
          </p:nvPr>
        </p:nvSpPr>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4" name="Date Placeholder 3">
            <a:extLst>
              <a:ext uri="{FF2B5EF4-FFF2-40B4-BE49-F238E27FC236}">
                <a16:creationId xmlns:a16="http://schemas.microsoft.com/office/drawing/2014/main" id="{6EECE5BB-F6B0-8657-5B83-5C28CAEDE3A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EED5CA7-A298-6CE6-EDD9-6207C30E394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E1C491E-8C24-47F6-0109-E824D793738D}"/>
              </a:ext>
            </a:extLst>
          </p:cNvPr>
          <p:cNvSpPr>
            <a:spLocks noGrp="1"/>
          </p:cNvSpPr>
          <p:nvPr>
            <p:ph type="sldNum" sz="quarter" idx="4"/>
          </p:nvPr>
        </p:nvSpPr>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3" name="Date Placeholder 2">
            <a:extLst>
              <a:ext uri="{FF2B5EF4-FFF2-40B4-BE49-F238E27FC236}">
                <a16:creationId xmlns:a16="http://schemas.microsoft.com/office/drawing/2014/main" id="{017F1EA7-AF3E-4A40-90BE-31B3EFFB33D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04DBA56-5E06-C89A-457B-AAECAD11FE8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CB4C325-B354-6029-7BE6-2B3EF9E47B7A}"/>
              </a:ext>
            </a:extLst>
          </p:cNvPr>
          <p:cNvSpPr>
            <a:spLocks noGrp="1"/>
          </p:cNvSpPr>
          <p:nvPr>
            <p:ph type="sldNum" sz="quarter" idx="4"/>
          </p:nvPr>
        </p:nvSpPr>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describes what 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3" name="Date Placeholder 2">
            <a:extLst>
              <a:ext uri="{FF2B5EF4-FFF2-40B4-BE49-F238E27FC236}">
                <a16:creationId xmlns:a16="http://schemas.microsoft.com/office/drawing/2014/main" id="{4E3FD92E-B7FE-E03E-50BE-46CDBE1B7C9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D00AF5A-0E59-61AB-EC56-76F8FB12160A}"/>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9F479E26-2F94-D105-1A85-7F2783ACF741}"/>
              </a:ext>
            </a:extLst>
          </p:cNvPr>
          <p:cNvSpPr>
            <a:spLocks noGrp="1"/>
          </p:cNvSpPr>
          <p:nvPr>
            <p:ph type="sldNum" sz="quarter" idx="4"/>
          </p:nvPr>
        </p:nvSpPr>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AFF21163-5A3D-933F-7743-49967FD7904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71762F1-361F-8583-6EE7-81E3F5C546F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D513E74-81FC-F273-2043-31AD4BF2425E}"/>
              </a:ext>
            </a:extLst>
          </p:cNvPr>
          <p:cNvSpPr>
            <a:spLocks noGrp="1"/>
          </p:cNvSpPr>
          <p:nvPr>
            <p:ph type="sldNum" sz="quarter" idx="4"/>
          </p:nvPr>
        </p:nvSpPr>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7" name="Date Placeholder 6">
            <a:extLst>
              <a:ext uri="{FF2B5EF4-FFF2-40B4-BE49-F238E27FC236}">
                <a16:creationId xmlns:a16="http://schemas.microsoft.com/office/drawing/2014/main" id="{C5A7434D-A90C-A081-0FE0-9ADD4032F97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B9F8527-2BFD-8B4D-8302-790DB65D3BF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A2E87DD-0352-AD41-57AC-CF3C2C8179D7}"/>
              </a:ext>
            </a:extLst>
          </p:cNvPr>
          <p:cNvSpPr>
            <a:spLocks noGrp="1"/>
          </p:cNvSpPr>
          <p:nvPr>
            <p:ph type="sldNum" sz="quarter" idx="4"/>
          </p:nvPr>
        </p:nvSpPr>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7" name="Date Placeholder 6">
            <a:extLst>
              <a:ext uri="{FF2B5EF4-FFF2-40B4-BE49-F238E27FC236}">
                <a16:creationId xmlns:a16="http://schemas.microsoft.com/office/drawing/2014/main" id="{91ED2120-B1AC-3B2E-50A5-AC1CF749C19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6AC4573-80A5-C33D-9003-830DC31DA5F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12DA5F2-09A6-2838-6771-A23AD7EB2FF2}"/>
              </a:ext>
            </a:extLst>
          </p:cNvPr>
          <p:cNvSpPr>
            <a:spLocks noGrp="1"/>
          </p:cNvSpPr>
          <p:nvPr>
            <p:ph type="sldNum" sz="quarter" idx="4"/>
          </p:nvPr>
        </p:nvSpPr>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7" name="Date Placeholder 6">
            <a:extLst>
              <a:ext uri="{FF2B5EF4-FFF2-40B4-BE49-F238E27FC236}">
                <a16:creationId xmlns:a16="http://schemas.microsoft.com/office/drawing/2014/main" id="{5E1C843B-D02F-4478-6306-CB6CE5F805C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BCA1945-B9B5-3C46-CA61-90AFA28F92D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F3E8EF4-24B6-5D4C-AC33-F94BD94E84DE}"/>
              </a:ext>
            </a:extLst>
          </p:cNvPr>
          <p:cNvSpPr>
            <a:spLocks noGrp="1"/>
          </p:cNvSpPr>
          <p:nvPr>
            <p:ph type="sldNum" sz="quarter" idx="4"/>
          </p:nvPr>
        </p:nvSpPr>
        <p:spPr/>
        <p:txBody>
          <a:bodyPr/>
          <a:lstStyle/>
          <a:p>
            <a:fld id="{28B83BC3-069B-46AF-A4E6-C99928E1A4FA}" type="slidenum">
              <a:rPr lang="en-US" smtClean="0"/>
              <a:pPr/>
              <a:t>157</a:t>
            </a:fld>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4" name="Date Placeholder 3">
            <a:extLst>
              <a:ext uri="{FF2B5EF4-FFF2-40B4-BE49-F238E27FC236}">
                <a16:creationId xmlns:a16="http://schemas.microsoft.com/office/drawing/2014/main" id="{B5FB8C32-9FE7-CF73-0D33-EDBD2642FD8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CD92365-C08D-93A1-4C13-990EB7B09DB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FA46CAB-A1AD-346F-CD92-8337AB3E8847}"/>
              </a:ext>
            </a:extLst>
          </p:cNvPr>
          <p:cNvSpPr>
            <a:spLocks noGrp="1"/>
          </p:cNvSpPr>
          <p:nvPr>
            <p:ph type="sldNum" sz="quarter" idx="4"/>
          </p:nvPr>
        </p:nvSpPr>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4" name="Date Placeholder 3">
            <a:extLst>
              <a:ext uri="{FF2B5EF4-FFF2-40B4-BE49-F238E27FC236}">
                <a16:creationId xmlns:a16="http://schemas.microsoft.com/office/drawing/2014/main" id="{BD3DC79C-DC9C-D971-D6CF-81356973F99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462AB0C-B7CA-2AB4-5330-7A01B780FF9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FDAF571-ACC2-AB0F-7E08-B0DC407F278E}"/>
              </a:ext>
            </a:extLst>
          </p:cNvPr>
          <p:cNvSpPr>
            <a:spLocks noGrp="1"/>
          </p:cNvSpPr>
          <p:nvPr>
            <p:ph type="sldNum" sz="quarter" idx="4"/>
          </p:nvPr>
        </p:nvSpPr>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8" name="Date Placeholder 7">
            <a:extLst>
              <a:ext uri="{FF2B5EF4-FFF2-40B4-BE49-F238E27FC236}">
                <a16:creationId xmlns:a16="http://schemas.microsoft.com/office/drawing/2014/main" id="{221A1AE4-4E1C-D37B-8570-DB778B7730F8}"/>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169D64C8-05BA-FF9E-1476-F58618A5D64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121BF8B1-6C06-7A6C-0ADD-116623CAC7C9}"/>
              </a:ext>
            </a:extLst>
          </p:cNvPr>
          <p:cNvSpPr>
            <a:spLocks noGrp="1"/>
          </p:cNvSpPr>
          <p:nvPr>
            <p:ph type="sldNum" sz="quarter" idx="4"/>
          </p:nvPr>
        </p:nvSpPr>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4" name="Date Placeholder 3">
            <a:extLst>
              <a:ext uri="{FF2B5EF4-FFF2-40B4-BE49-F238E27FC236}">
                <a16:creationId xmlns:a16="http://schemas.microsoft.com/office/drawing/2014/main" id="{0C475DFA-72B0-3DD0-A05D-36EE92166B8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C140AF3-1D52-268C-4B4C-1B87FBDB298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D3FBB99-AEEF-9876-6664-88C39D33DB3B}"/>
              </a:ext>
            </a:extLst>
          </p:cNvPr>
          <p:cNvSpPr>
            <a:spLocks noGrp="1"/>
          </p:cNvSpPr>
          <p:nvPr>
            <p:ph type="sldNum" sz="quarter" idx="4"/>
          </p:nvPr>
        </p:nvSpPr>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4" name="Date Placeholder 3">
            <a:extLst>
              <a:ext uri="{FF2B5EF4-FFF2-40B4-BE49-F238E27FC236}">
                <a16:creationId xmlns:a16="http://schemas.microsoft.com/office/drawing/2014/main" id="{2DCC6379-E01D-37E5-B9F4-5983A41178B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30F6919-5BB4-9A24-6C9C-204FF691081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53951D7-B23C-B64C-00A8-E1D94FC55ACF}"/>
              </a:ext>
            </a:extLst>
          </p:cNvPr>
          <p:cNvSpPr>
            <a:spLocks noGrp="1"/>
          </p:cNvSpPr>
          <p:nvPr>
            <p:ph type="sldNum" sz="quarter" idx="4"/>
          </p:nvPr>
        </p:nvSpPr>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4" name="Date Placeholder 3">
            <a:extLst>
              <a:ext uri="{FF2B5EF4-FFF2-40B4-BE49-F238E27FC236}">
                <a16:creationId xmlns:a16="http://schemas.microsoft.com/office/drawing/2014/main" id="{29597C53-E5B4-4593-8484-9FF6256A8D8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A620771-8950-7008-9FA7-1631582ABA9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BACE773-6498-15D4-E298-7038CDE8A463}"/>
              </a:ext>
            </a:extLst>
          </p:cNvPr>
          <p:cNvSpPr>
            <a:spLocks noGrp="1"/>
          </p:cNvSpPr>
          <p:nvPr>
            <p:ph type="sldNum" sz="quarter" idx="4"/>
          </p:nvPr>
        </p:nvSpPr>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4" name="Date Placeholder 3">
            <a:extLst>
              <a:ext uri="{FF2B5EF4-FFF2-40B4-BE49-F238E27FC236}">
                <a16:creationId xmlns:a16="http://schemas.microsoft.com/office/drawing/2014/main" id="{7B0F95E1-C05C-6747-54EC-D60551C9AC2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BE0E54D2-09E2-71D2-A793-625ECA1D820A}"/>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BD824879-2858-0BDC-41CF-7C784FC48AF9}"/>
              </a:ext>
            </a:extLst>
          </p:cNvPr>
          <p:cNvSpPr>
            <a:spLocks noGrp="1"/>
          </p:cNvSpPr>
          <p:nvPr>
            <p:ph type="sldNum" sz="quarter" idx="4"/>
          </p:nvPr>
        </p:nvSpPr>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4" name="Date Placeholder 3">
            <a:extLst>
              <a:ext uri="{FF2B5EF4-FFF2-40B4-BE49-F238E27FC236}">
                <a16:creationId xmlns:a16="http://schemas.microsoft.com/office/drawing/2014/main" id="{D149519D-35D3-5E5C-CD5B-D880F96C026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B4C021B-6E41-1CFC-D51A-B28B52DEDBA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271DAFF-CA15-E796-8D34-27ABC0F5B253}"/>
              </a:ext>
            </a:extLst>
          </p:cNvPr>
          <p:cNvSpPr>
            <a:spLocks noGrp="1"/>
          </p:cNvSpPr>
          <p:nvPr>
            <p:ph type="sldNum" sz="quarter" idx="4"/>
          </p:nvPr>
        </p:nvSpPr>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4" name="Date Placeholder 3">
            <a:extLst>
              <a:ext uri="{FF2B5EF4-FFF2-40B4-BE49-F238E27FC236}">
                <a16:creationId xmlns:a16="http://schemas.microsoft.com/office/drawing/2014/main" id="{5C181AB7-6730-65C0-A689-43E9A32F3627}"/>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997511C6-A4BA-C5A9-3145-386E928316AA}"/>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BC9979C6-F5CE-C436-8E6F-CE692F4AABFD}"/>
              </a:ext>
            </a:extLst>
          </p:cNvPr>
          <p:cNvSpPr>
            <a:spLocks noGrp="1"/>
          </p:cNvSpPr>
          <p:nvPr>
            <p:ph type="sldNum" sz="quarter" idx="4"/>
          </p:nvPr>
        </p:nvSpPr>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4" name="Date Placeholder 3">
            <a:extLst>
              <a:ext uri="{FF2B5EF4-FFF2-40B4-BE49-F238E27FC236}">
                <a16:creationId xmlns:a16="http://schemas.microsoft.com/office/drawing/2014/main" id="{E598BAE0-5514-B04D-0D3A-80605C3E823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2377B50-33D0-6FE1-32DD-4F905E1DB2D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8DD66C3-EADB-4EBD-6CFF-2835A3DE1781}"/>
              </a:ext>
            </a:extLst>
          </p:cNvPr>
          <p:cNvSpPr>
            <a:spLocks noGrp="1"/>
          </p:cNvSpPr>
          <p:nvPr>
            <p:ph type="sldNum" sz="quarter" idx="4"/>
          </p:nvPr>
        </p:nvSpPr>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4" name="Date Placeholder 3">
            <a:extLst>
              <a:ext uri="{FF2B5EF4-FFF2-40B4-BE49-F238E27FC236}">
                <a16:creationId xmlns:a16="http://schemas.microsoft.com/office/drawing/2014/main" id="{0028460C-AB99-05D5-E85F-164694B7907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3B055F9-82CE-CA13-0F4C-A15BFBFE5DF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28075ADD-021A-C905-84A7-3B5DEAAEAE16}"/>
              </a:ext>
            </a:extLst>
          </p:cNvPr>
          <p:cNvSpPr>
            <a:spLocks noGrp="1"/>
          </p:cNvSpPr>
          <p:nvPr>
            <p:ph type="sldNum" sz="quarter" idx="4"/>
          </p:nvPr>
        </p:nvSpPr>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4" name="Date Placeholder 3">
            <a:extLst>
              <a:ext uri="{FF2B5EF4-FFF2-40B4-BE49-F238E27FC236}">
                <a16:creationId xmlns:a16="http://schemas.microsoft.com/office/drawing/2014/main" id="{BBB8F35E-C202-71F0-A202-D5FFA1BBDAD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3C0B07A-CBA4-AD5C-15A8-DFA53A1B418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EE77FFD-8E10-964C-6C61-BEF28BA63273}"/>
              </a:ext>
            </a:extLst>
          </p:cNvPr>
          <p:cNvSpPr>
            <a:spLocks noGrp="1"/>
          </p:cNvSpPr>
          <p:nvPr>
            <p:ph type="sldNum" sz="quarter" idx="4"/>
          </p:nvPr>
        </p:nvSpPr>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4" name="Date Placeholder 3">
            <a:extLst>
              <a:ext uri="{FF2B5EF4-FFF2-40B4-BE49-F238E27FC236}">
                <a16:creationId xmlns:a16="http://schemas.microsoft.com/office/drawing/2014/main" id="{1F573039-F6AB-AD11-0A32-79221F352B9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08CC1E2-DE15-FE2B-B391-457F1E72F26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1C440B3-5AC6-38F2-B01B-D8FF183ED9D7}"/>
              </a:ext>
            </a:extLst>
          </p:cNvPr>
          <p:cNvSpPr>
            <a:spLocks noGrp="1"/>
          </p:cNvSpPr>
          <p:nvPr>
            <p:ph type="sldNum" sz="quarter" idx="4"/>
          </p:nvPr>
        </p:nvSpPr>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4" name="Date Placeholder 3">
            <a:extLst>
              <a:ext uri="{FF2B5EF4-FFF2-40B4-BE49-F238E27FC236}">
                <a16:creationId xmlns:a16="http://schemas.microsoft.com/office/drawing/2014/main" id="{94E3D8FB-A8A6-6DD2-6700-F8D0CFA2875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E3BAD12-F8E0-3115-E8AD-88E21AAEE5B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8C64071-25B1-6F06-1E2D-D25C68C693C8}"/>
              </a:ext>
            </a:extLst>
          </p:cNvPr>
          <p:cNvSpPr>
            <a:spLocks noGrp="1"/>
          </p:cNvSpPr>
          <p:nvPr>
            <p:ph type="sldNum" sz="quarter" idx="4"/>
          </p:nvPr>
        </p:nvSpPr>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4" name="Date Placeholder 3">
            <a:extLst>
              <a:ext uri="{FF2B5EF4-FFF2-40B4-BE49-F238E27FC236}">
                <a16:creationId xmlns:a16="http://schemas.microsoft.com/office/drawing/2014/main" id="{4094DF59-B6A1-DEDD-24AC-94D746DEBAE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44C0C1B-5F6A-40DD-4B9C-524D5B70171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E790B07-B268-A3B9-57AD-93E336F6E00E}"/>
              </a:ext>
            </a:extLst>
          </p:cNvPr>
          <p:cNvSpPr>
            <a:spLocks noGrp="1"/>
          </p:cNvSpPr>
          <p:nvPr>
            <p:ph type="sldNum" sz="quarter" idx="4"/>
          </p:nvPr>
        </p:nvSpPr>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4" name="Date Placeholder 3">
            <a:extLst>
              <a:ext uri="{FF2B5EF4-FFF2-40B4-BE49-F238E27FC236}">
                <a16:creationId xmlns:a16="http://schemas.microsoft.com/office/drawing/2014/main" id="{A2E4CD92-3E8F-FE73-E3EF-C7FEA0BC804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76F2A6B-E6E4-EF44-F0D1-8B0FB8CF488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FFB8EB2-A7B8-45C0-B0F1-778D7C94C8CD}"/>
              </a:ext>
            </a:extLst>
          </p:cNvPr>
          <p:cNvSpPr>
            <a:spLocks noGrp="1"/>
          </p:cNvSpPr>
          <p:nvPr>
            <p:ph type="sldNum" sz="quarter" idx="4"/>
          </p:nvPr>
        </p:nvSpPr>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6" name="Date Placeholder 5">
            <a:extLst>
              <a:ext uri="{FF2B5EF4-FFF2-40B4-BE49-F238E27FC236}">
                <a16:creationId xmlns:a16="http://schemas.microsoft.com/office/drawing/2014/main" id="{924572DC-65D8-47F6-D932-5CD0F982593A}"/>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C966B2FB-F9F2-88F1-63BB-333EABE80FA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C7676D4-7A19-95E9-74FF-DA57524D1511}"/>
              </a:ext>
            </a:extLst>
          </p:cNvPr>
          <p:cNvSpPr>
            <a:spLocks noGrp="1"/>
          </p:cNvSpPr>
          <p:nvPr>
            <p:ph type="sldNum" sz="quarter" idx="4"/>
          </p:nvPr>
        </p:nvSpPr>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84319254-9E34-1368-5AD2-C76F9EE3D4D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BE562B7-7211-69B4-2BC0-FE91DE77218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4285D09-BCC3-1687-E5E5-402583CBA7C9}"/>
              </a:ext>
            </a:extLst>
          </p:cNvPr>
          <p:cNvSpPr>
            <a:spLocks noGrp="1"/>
          </p:cNvSpPr>
          <p:nvPr>
            <p:ph type="sldNum" sz="quarter" idx="4"/>
          </p:nvPr>
        </p:nvSpPr>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6" name="Date Placeholder 5">
            <a:extLst>
              <a:ext uri="{FF2B5EF4-FFF2-40B4-BE49-F238E27FC236}">
                <a16:creationId xmlns:a16="http://schemas.microsoft.com/office/drawing/2014/main" id="{4A5C5DD1-8607-3CB7-5555-6463BDDE619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C3E3632C-8CFA-9872-FBDC-E6DEEA687CD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EFEE284-4A3C-925C-FF26-1D6BCD1FE863}"/>
              </a:ext>
            </a:extLst>
          </p:cNvPr>
          <p:cNvSpPr>
            <a:spLocks noGrp="1"/>
          </p:cNvSpPr>
          <p:nvPr>
            <p:ph type="sldNum" sz="quarter" idx="4"/>
          </p:nvPr>
        </p:nvSpPr>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7" name="Date Placeholder 6">
            <a:extLst>
              <a:ext uri="{FF2B5EF4-FFF2-40B4-BE49-F238E27FC236}">
                <a16:creationId xmlns:a16="http://schemas.microsoft.com/office/drawing/2014/main" id="{EEE9B6D9-5979-16CE-A4D9-D11ED2E1948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096A453-25FD-530F-888A-47EF332B410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F94D634-E7E3-91AC-F2AE-E1C231C2D7B9}"/>
              </a:ext>
            </a:extLst>
          </p:cNvPr>
          <p:cNvSpPr>
            <a:spLocks noGrp="1"/>
          </p:cNvSpPr>
          <p:nvPr>
            <p:ph type="sldNum" sz="quarter" idx="4"/>
          </p:nvPr>
        </p:nvSpPr>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514EFCB1-757B-C847-B9B5-2FA71776D13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CF0A3C1-A0C3-C591-4DED-2099112DBA5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994740B-3022-D5FD-D217-464F62F8AEFC}"/>
              </a:ext>
            </a:extLst>
          </p:cNvPr>
          <p:cNvSpPr>
            <a:spLocks noGrp="1"/>
          </p:cNvSpPr>
          <p:nvPr>
            <p:ph type="sldNum" sz="quarter" idx="4"/>
          </p:nvPr>
        </p:nvSpPr>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7" name="Date Placeholder 6">
            <a:extLst>
              <a:ext uri="{FF2B5EF4-FFF2-40B4-BE49-F238E27FC236}">
                <a16:creationId xmlns:a16="http://schemas.microsoft.com/office/drawing/2014/main" id="{166557CF-F1D4-CD4B-F5A5-47ED2B02563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C789632-2392-BE50-2085-19E3506755D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FDA1112-7F28-DB43-6ABF-FC07B2CD0531}"/>
              </a:ext>
            </a:extLst>
          </p:cNvPr>
          <p:cNvSpPr>
            <a:spLocks noGrp="1"/>
          </p:cNvSpPr>
          <p:nvPr>
            <p:ph type="sldNum" sz="quarter" idx="4"/>
          </p:nvPr>
        </p:nvSpPr>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33DCEEE6-DECB-1D4A-7D6E-95370F84201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A20EAA5C-BA8C-B72A-14D3-1E2F672D1C7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D017676-6648-B6FD-6A19-3483A8874C3A}"/>
              </a:ext>
            </a:extLst>
          </p:cNvPr>
          <p:cNvSpPr>
            <a:spLocks noGrp="1"/>
          </p:cNvSpPr>
          <p:nvPr>
            <p:ph type="sldNum" sz="quarter" idx="4"/>
          </p:nvPr>
        </p:nvSpPr>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6" name="Date Placeholder 5">
            <a:extLst>
              <a:ext uri="{FF2B5EF4-FFF2-40B4-BE49-F238E27FC236}">
                <a16:creationId xmlns:a16="http://schemas.microsoft.com/office/drawing/2014/main" id="{952D5784-A082-E6DE-EA12-53649281A3B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CBD3AE8-A5C4-70F8-9049-783B5A985B5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A5AAFE2-2CFA-8C38-A42A-F22ED0547F8F}"/>
              </a:ext>
            </a:extLst>
          </p:cNvPr>
          <p:cNvSpPr>
            <a:spLocks noGrp="1"/>
          </p:cNvSpPr>
          <p:nvPr>
            <p:ph type="sldNum" sz="quarter" idx="4"/>
          </p:nvPr>
        </p:nvSpPr>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4" name="Date Placeholder 3">
            <a:extLst>
              <a:ext uri="{FF2B5EF4-FFF2-40B4-BE49-F238E27FC236}">
                <a16:creationId xmlns:a16="http://schemas.microsoft.com/office/drawing/2014/main" id="{E99A4941-27DB-02AB-BEF8-E766056889E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698442B-D0A3-37E8-C104-0658BBC4881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C5391A6-E7D1-D103-BD8E-6299F2768FA3}"/>
              </a:ext>
            </a:extLst>
          </p:cNvPr>
          <p:cNvSpPr>
            <a:spLocks noGrp="1"/>
          </p:cNvSpPr>
          <p:nvPr>
            <p:ph type="sldNum" sz="quarter" idx="4"/>
          </p:nvPr>
        </p:nvSpPr>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01002510-F795-3D50-2731-A15578F0DDC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F7445EB-7486-1770-03A4-5B3B2B9C544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C7AFC1A-BE4F-0BF6-23B4-6E503D6DFF71}"/>
              </a:ext>
            </a:extLst>
          </p:cNvPr>
          <p:cNvSpPr>
            <a:spLocks noGrp="1"/>
          </p:cNvSpPr>
          <p:nvPr>
            <p:ph type="sldNum" sz="quarter" idx="4"/>
          </p:nvPr>
        </p:nvSpPr>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6" name="Date Placeholder 5">
            <a:extLst>
              <a:ext uri="{FF2B5EF4-FFF2-40B4-BE49-F238E27FC236}">
                <a16:creationId xmlns:a16="http://schemas.microsoft.com/office/drawing/2014/main" id="{4BDA818A-1317-DF75-CFDB-1DCD42D47FC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2C3B2F60-C764-80D6-6827-33C7AA05FE2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9BF42E91-D272-93FA-3965-DD342969F767}"/>
              </a:ext>
            </a:extLst>
          </p:cNvPr>
          <p:cNvSpPr>
            <a:spLocks noGrp="1"/>
          </p:cNvSpPr>
          <p:nvPr>
            <p:ph type="sldNum" sz="quarter" idx="4"/>
          </p:nvPr>
        </p:nvSpPr>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7" name="Date Placeholder 6">
            <a:extLst>
              <a:ext uri="{FF2B5EF4-FFF2-40B4-BE49-F238E27FC236}">
                <a16:creationId xmlns:a16="http://schemas.microsoft.com/office/drawing/2014/main" id="{F8E774CA-744B-BED5-FB12-92D2217CDE6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2B48CB2-BF0E-87D3-D759-13AD54CB362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D3AA5AD-1A55-8B45-D611-984621D2B4FF}"/>
              </a:ext>
            </a:extLst>
          </p:cNvPr>
          <p:cNvSpPr>
            <a:spLocks noGrp="1"/>
          </p:cNvSpPr>
          <p:nvPr>
            <p:ph type="sldNum" sz="quarter" idx="4"/>
          </p:nvPr>
        </p:nvSpPr>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7" name="Date Placeholder 6">
            <a:extLst>
              <a:ext uri="{FF2B5EF4-FFF2-40B4-BE49-F238E27FC236}">
                <a16:creationId xmlns:a16="http://schemas.microsoft.com/office/drawing/2014/main" id="{5A3AA2DE-29BA-3662-F401-E9DB7CD0B45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73665A0-0B2D-3B68-FDBB-CE896B6D4DA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8B8744F-6340-EEC3-D786-140DAAD28DB7}"/>
              </a:ext>
            </a:extLst>
          </p:cNvPr>
          <p:cNvSpPr>
            <a:spLocks noGrp="1"/>
          </p:cNvSpPr>
          <p:nvPr>
            <p:ph type="sldNum" sz="quarter" idx="4"/>
          </p:nvPr>
        </p:nvSpPr>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6" name="Date Placeholder 5">
            <a:extLst>
              <a:ext uri="{FF2B5EF4-FFF2-40B4-BE49-F238E27FC236}">
                <a16:creationId xmlns:a16="http://schemas.microsoft.com/office/drawing/2014/main" id="{39F7D4E6-8528-892E-9ADA-ECFFF9CA601A}"/>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6D461E31-C2FC-4795-2B08-8E87181F9265}"/>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08147BBB-FD9B-7BF6-289C-769E1F435241}"/>
              </a:ext>
            </a:extLst>
          </p:cNvPr>
          <p:cNvSpPr>
            <a:spLocks noGrp="1"/>
          </p:cNvSpPr>
          <p:nvPr>
            <p:ph type="sldNum" sz="quarter" idx="4"/>
          </p:nvPr>
        </p:nvSpPr>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6" name="Date Placeholder 5">
            <a:extLst>
              <a:ext uri="{FF2B5EF4-FFF2-40B4-BE49-F238E27FC236}">
                <a16:creationId xmlns:a16="http://schemas.microsoft.com/office/drawing/2014/main" id="{B6CAF568-77AF-2680-8312-B8BA216E7B6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CE15AE1-00CE-A92B-337F-FA4BB971966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854770B-AC25-4804-0D39-9257FCCB3002}"/>
              </a:ext>
            </a:extLst>
          </p:cNvPr>
          <p:cNvSpPr>
            <a:spLocks noGrp="1"/>
          </p:cNvSpPr>
          <p:nvPr>
            <p:ph type="sldNum" sz="quarter" idx="4"/>
          </p:nvPr>
        </p:nvSpPr>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7" name="Date Placeholder 6">
            <a:extLst>
              <a:ext uri="{FF2B5EF4-FFF2-40B4-BE49-F238E27FC236}">
                <a16:creationId xmlns:a16="http://schemas.microsoft.com/office/drawing/2014/main" id="{EBF9BFF8-390A-BD70-BC39-E519C03B125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81F6000-3EE1-5365-BFC2-7187966B364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E15E1B4-A3D2-FFBB-FEC4-A033D0431A52}"/>
              </a:ext>
            </a:extLst>
          </p:cNvPr>
          <p:cNvSpPr>
            <a:spLocks noGrp="1"/>
          </p:cNvSpPr>
          <p:nvPr>
            <p:ph type="sldNum" sz="quarter" idx="4"/>
          </p:nvPr>
        </p:nvSpPr>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6" name="Date Placeholder 5">
            <a:extLst>
              <a:ext uri="{FF2B5EF4-FFF2-40B4-BE49-F238E27FC236}">
                <a16:creationId xmlns:a16="http://schemas.microsoft.com/office/drawing/2014/main" id="{BF412300-5DA3-AD27-10CD-0E6186593A99}"/>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2A4EDBF4-1386-C150-F11D-ADB1540B107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99D588E9-6D46-4098-D7D5-1D0D35BAAC94}"/>
              </a:ext>
            </a:extLst>
          </p:cNvPr>
          <p:cNvSpPr>
            <a:spLocks noGrp="1"/>
          </p:cNvSpPr>
          <p:nvPr>
            <p:ph type="sldNum" sz="quarter" idx="4"/>
          </p:nvPr>
        </p:nvSpPr>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6" name="Date Placeholder 5">
            <a:extLst>
              <a:ext uri="{FF2B5EF4-FFF2-40B4-BE49-F238E27FC236}">
                <a16:creationId xmlns:a16="http://schemas.microsoft.com/office/drawing/2014/main" id="{BAC48891-1B32-2555-B895-CA6D9DD1906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15EF1B95-A0B9-0D7E-55CD-B8169C41FCE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2B16EB3-9506-BD26-8B8D-FE2B1ABB61CB}"/>
              </a:ext>
            </a:extLst>
          </p:cNvPr>
          <p:cNvSpPr>
            <a:spLocks noGrp="1"/>
          </p:cNvSpPr>
          <p:nvPr>
            <p:ph type="sldNum" sz="quarter" idx="4"/>
          </p:nvPr>
        </p:nvSpPr>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6" name="Date Placeholder 5">
            <a:extLst>
              <a:ext uri="{FF2B5EF4-FFF2-40B4-BE49-F238E27FC236}">
                <a16:creationId xmlns:a16="http://schemas.microsoft.com/office/drawing/2014/main" id="{4DA066AF-9998-144A-EABF-73CD0FDE5A1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E910171-29DF-8A44-F99C-0F56927390B3}"/>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7B7B41A-EEED-6E99-629A-CDCAC4AFD3D7}"/>
              </a:ext>
            </a:extLst>
          </p:cNvPr>
          <p:cNvSpPr>
            <a:spLocks noGrp="1"/>
          </p:cNvSpPr>
          <p:nvPr>
            <p:ph type="sldNum" sz="quarter" idx="4"/>
          </p:nvPr>
        </p:nvSpPr>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4" name="Date Placeholder 3">
            <a:extLst>
              <a:ext uri="{FF2B5EF4-FFF2-40B4-BE49-F238E27FC236}">
                <a16:creationId xmlns:a16="http://schemas.microsoft.com/office/drawing/2014/main" id="{86378F63-2A7C-D142-5DD4-74DDCB16965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DAB1565A-C92B-FF24-00D2-7D228252338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E92D82C-E7FB-033A-B13A-9161D3E5D26A}"/>
              </a:ext>
            </a:extLst>
          </p:cNvPr>
          <p:cNvSpPr>
            <a:spLocks noGrp="1"/>
          </p:cNvSpPr>
          <p:nvPr>
            <p:ph type="sldNum" sz="quarter" idx="4"/>
          </p:nvPr>
        </p:nvSpPr>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1DCE3F8A-5D20-EB48-0A0B-0A571BC3444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7E677CB-2D38-DFF7-106B-93AE524E9BC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C8D8DFB-ADCA-487A-77C3-92CC3F425C0C}"/>
              </a:ext>
            </a:extLst>
          </p:cNvPr>
          <p:cNvSpPr>
            <a:spLocks noGrp="1"/>
          </p:cNvSpPr>
          <p:nvPr>
            <p:ph type="sldNum" sz="quarter" idx="4"/>
          </p:nvPr>
        </p:nvSpPr>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3" name="Date Placeholder 2">
            <a:extLst>
              <a:ext uri="{FF2B5EF4-FFF2-40B4-BE49-F238E27FC236}">
                <a16:creationId xmlns:a16="http://schemas.microsoft.com/office/drawing/2014/main" id="{E23CC45D-B891-CA9A-E22F-4E1BD93D931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18FF49B-B68D-AC89-1AC5-93CFA74CDD7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6B42CE39-071C-6382-577F-5F3519CF3270}"/>
              </a:ext>
            </a:extLst>
          </p:cNvPr>
          <p:cNvSpPr>
            <a:spLocks noGrp="1"/>
          </p:cNvSpPr>
          <p:nvPr>
            <p:ph type="sldNum" sz="quarter" idx="4"/>
          </p:nvPr>
        </p:nvSpPr>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AE470901-15C7-ABEB-CCF1-B2D2BE8967E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488631C-AE63-20D7-B0B4-C030A55CB5A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2760E1C-52CD-C273-392D-AD9F30FB3836}"/>
              </a:ext>
            </a:extLst>
          </p:cNvPr>
          <p:cNvSpPr>
            <a:spLocks noGrp="1"/>
          </p:cNvSpPr>
          <p:nvPr>
            <p:ph type="sldNum" sz="quarter" idx="4"/>
          </p:nvPr>
        </p:nvSpPr>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3D00EBD7-A735-458F-E1C6-5594FCC85A5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0B62FE0-DF4B-95C7-F9B7-7C76C4B2F3F7}"/>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60E776E1-1028-A09D-ACC4-CACB49F47AFE}"/>
              </a:ext>
            </a:extLst>
          </p:cNvPr>
          <p:cNvSpPr>
            <a:spLocks noGrp="1"/>
          </p:cNvSpPr>
          <p:nvPr>
            <p:ph type="sldNum" sz="quarter" idx="4"/>
          </p:nvPr>
        </p:nvSpPr>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2188B7AB-2ABB-F74F-4D92-8C9FA618249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75583EA-A6E0-5480-B996-34668EAE0BB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9E049B6-8FB6-4442-DACF-0B7A07C8A3B1}"/>
              </a:ext>
            </a:extLst>
          </p:cNvPr>
          <p:cNvSpPr>
            <a:spLocks noGrp="1"/>
          </p:cNvSpPr>
          <p:nvPr>
            <p:ph type="sldNum" sz="quarter" idx="4"/>
          </p:nvPr>
        </p:nvSpPr>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133515D4-68A6-C7AA-28F7-001CEBA9DD1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F91F8EE-F4BC-1500-C318-03A017FD0F6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9DE5EDB-12F0-A5C4-5703-BB3571BA9C59}"/>
              </a:ext>
            </a:extLst>
          </p:cNvPr>
          <p:cNvSpPr>
            <a:spLocks noGrp="1"/>
          </p:cNvSpPr>
          <p:nvPr>
            <p:ph type="sldNum" sz="quarter" idx="4"/>
          </p:nvPr>
        </p:nvSpPr>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0F579C6E-98BA-EA1B-E3E9-E74BC521ED1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A9DEA22-B8BD-878D-935A-6B2390625AA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98794BE-C785-1424-9661-47DA28DCCCBE}"/>
              </a:ext>
            </a:extLst>
          </p:cNvPr>
          <p:cNvSpPr>
            <a:spLocks noGrp="1"/>
          </p:cNvSpPr>
          <p:nvPr>
            <p:ph type="sldNum" sz="quarter" idx="4"/>
          </p:nvPr>
        </p:nvSpPr>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874FA74-32AD-4A20-8532-A1F6F4117EF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4C2C2FA-81A0-DA22-DCDA-6DD8FCAFCA8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76085E2-ABD1-CFCC-B26D-AF4C7FB3B056}"/>
              </a:ext>
            </a:extLst>
          </p:cNvPr>
          <p:cNvSpPr>
            <a:spLocks noGrp="1"/>
          </p:cNvSpPr>
          <p:nvPr>
            <p:ph type="sldNum" sz="quarter" idx="4"/>
          </p:nvPr>
        </p:nvSpPr>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C95FC39-AF98-D9C5-FA1B-26241C6459F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4B0B120-B8F3-5E19-D35F-437BE74D465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32905D4-D99C-92A3-9A17-87A224821F2C}"/>
              </a:ext>
            </a:extLst>
          </p:cNvPr>
          <p:cNvSpPr>
            <a:spLocks noGrp="1"/>
          </p:cNvSpPr>
          <p:nvPr>
            <p:ph type="sldNum" sz="quarter" idx="4"/>
          </p:nvPr>
        </p:nvSpPr>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C8FDA33-71B5-871D-4AFF-DB1CC73297B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D30943B-AAC4-5772-660A-BEAE9A5FEEF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FDC8E8A-AE69-EE4F-579F-E6922F76CA47}"/>
              </a:ext>
            </a:extLst>
          </p:cNvPr>
          <p:cNvSpPr>
            <a:spLocks noGrp="1"/>
          </p:cNvSpPr>
          <p:nvPr>
            <p:ph type="sldNum" sz="quarter" idx="4"/>
          </p:nvPr>
        </p:nvSpPr>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4" name="Date Placeholder 3">
            <a:extLst>
              <a:ext uri="{FF2B5EF4-FFF2-40B4-BE49-F238E27FC236}">
                <a16:creationId xmlns:a16="http://schemas.microsoft.com/office/drawing/2014/main" id="{035C3A38-18F3-1ABC-85C5-B2A88D138A03}"/>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CF9030A0-D001-18E7-1CED-B1C51BCB12C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9A96663-4DE4-400F-5CA4-98F90B64002C}"/>
              </a:ext>
            </a:extLst>
          </p:cNvPr>
          <p:cNvSpPr>
            <a:spLocks noGrp="1"/>
          </p:cNvSpPr>
          <p:nvPr>
            <p:ph type="sldNum" sz="quarter" idx="4"/>
          </p:nvPr>
        </p:nvSpPr>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3" name="Date Placeholder 2">
            <a:extLst>
              <a:ext uri="{FF2B5EF4-FFF2-40B4-BE49-F238E27FC236}">
                <a16:creationId xmlns:a16="http://schemas.microsoft.com/office/drawing/2014/main" id="{F5FC1066-53FC-E96F-5A04-999C6C217221}"/>
              </a:ext>
            </a:extLst>
          </p:cNvPr>
          <p:cNvSpPr>
            <a:spLocks noGrp="1"/>
          </p:cNvSpPr>
          <p:nvPr>
            <p:ph type="dt" sz="half" idx="2"/>
          </p:nvPr>
        </p:nvSpPr>
        <p:spPr/>
        <p:txBody>
          <a:bodyPr/>
          <a:lstStyle/>
          <a:p>
            <a:r>
              <a:rPr lang="en-US"/>
              <a:t>Lean Six Sigma Training - JMP</a:t>
            </a:r>
            <a:endParaRPr lang="en-US" dirty="0"/>
          </a:p>
        </p:txBody>
      </p:sp>
      <p:sp>
        <p:nvSpPr>
          <p:cNvPr id="10" name="Footer Placeholder 9">
            <a:extLst>
              <a:ext uri="{FF2B5EF4-FFF2-40B4-BE49-F238E27FC236}">
                <a16:creationId xmlns:a16="http://schemas.microsoft.com/office/drawing/2014/main" id="{CEBE22B8-E1A5-3A6F-C10C-1F4A7E98F73C}"/>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EEC8B4D9-2EB6-BE8A-09B3-9B39924859E2}"/>
              </a:ext>
            </a:extLst>
          </p:cNvPr>
          <p:cNvSpPr>
            <a:spLocks noGrp="1"/>
          </p:cNvSpPr>
          <p:nvPr>
            <p:ph type="sldNum" sz="quarter" idx="4"/>
          </p:nvPr>
        </p:nvSpPr>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5DF8C0FA-2C8A-F4CF-CC24-C58EED0815E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CCDAEEE-22A8-24CE-FC6A-1FC15E6293E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0A90888-67EB-276C-F5C2-A208868E6B1A}"/>
              </a:ext>
            </a:extLst>
          </p:cNvPr>
          <p:cNvSpPr>
            <a:spLocks noGrp="1"/>
          </p:cNvSpPr>
          <p:nvPr>
            <p:ph type="sldNum" sz="quarter" idx="4"/>
          </p:nvPr>
        </p:nvSpPr>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B7DC3C0-3455-5C9B-6554-2E29901FB7FD}"/>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328E9D44-8719-C2EB-1089-D55090AFC966}"/>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D483C620-48B5-9FA4-739E-F3F84A3D4DEB}"/>
              </a:ext>
            </a:extLst>
          </p:cNvPr>
          <p:cNvSpPr>
            <a:spLocks noGrp="1"/>
          </p:cNvSpPr>
          <p:nvPr>
            <p:ph type="sldNum" sz="quarter" idx="4"/>
          </p:nvPr>
        </p:nvSpPr>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590A4A14-098E-F523-F398-FC09BBEDE465}"/>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08526A8D-9F0D-C66D-68F4-3E471A6E2B81}"/>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C5DA337E-B71A-488D-DBC3-AE96C1D75FE4}"/>
              </a:ext>
            </a:extLst>
          </p:cNvPr>
          <p:cNvSpPr>
            <a:spLocks noGrp="1"/>
          </p:cNvSpPr>
          <p:nvPr>
            <p:ph type="sldNum" sz="quarter" idx="4"/>
          </p:nvPr>
        </p:nvSpPr>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3" name="Date Placeholder 2">
            <a:extLst>
              <a:ext uri="{FF2B5EF4-FFF2-40B4-BE49-F238E27FC236}">
                <a16:creationId xmlns:a16="http://schemas.microsoft.com/office/drawing/2014/main" id="{377F79B7-81B0-E9FD-6531-F95590FEA7B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51F3D79-5711-D7E3-89A4-43AD7ED4F26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A9060BD-C309-1F2F-4223-6498C6023DF6}"/>
              </a:ext>
            </a:extLst>
          </p:cNvPr>
          <p:cNvSpPr>
            <a:spLocks noGrp="1"/>
          </p:cNvSpPr>
          <p:nvPr>
            <p:ph type="sldNum" sz="quarter" idx="4"/>
          </p:nvPr>
        </p:nvSpPr>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2" name="Date Placeholder 1">
            <a:extLst>
              <a:ext uri="{FF2B5EF4-FFF2-40B4-BE49-F238E27FC236}">
                <a16:creationId xmlns:a16="http://schemas.microsoft.com/office/drawing/2014/main" id="{D020C612-80FE-C68E-F3E9-39A41878E978}"/>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36C292B4-E91E-343A-2AE2-C41764C51CBB}"/>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2FC087C3-9074-05D3-8069-E798056F4F3B}"/>
              </a:ext>
            </a:extLst>
          </p:cNvPr>
          <p:cNvSpPr>
            <a:spLocks noGrp="1"/>
          </p:cNvSpPr>
          <p:nvPr>
            <p:ph type="sldNum" sz="quarter" idx="4"/>
          </p:nvPr>
        </p:nvSpPr>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C097468-1BC0-C9A6-70CB-5EB2A46FB974}"/>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35ED1310-929F-9202-553F-BFA69B4B8609}"/>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447BC66F-B935-0596-5810-7CE615DAB602}"/>
              </a:ext>
            </a:extLst>
          </p:cNvPr>
          <p:cNvSpPr>
            <a:spLocks noGrp="1"/>
          </p:cNvSpPr>
          <p:nvPr>
            <p:ph type="sldNum" sz="quarter" idx="4"/>
          </p:nvPr>
        </p:nvSpPr>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564E4C40-CE6F-D605-4AED-C5957FA5134F}"/>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256D8A2D-8E08-B0E5-E364-914EB3C6F128}"/>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21867E8D-A42D-634A-C8F4-4AC9E1B76A3D}"/>
              </a:ext>
            </a:extLst>
          </p:cNvPr>
          <p:cNvSpPr>
            <a:spLocks noGrp="1"/>
          </p:cNvSpPr>
          <p:nvPr>
            <p:ph type="sldNum" sz="quarter" idx="4"/>
          </p:nvPr>
        </p:nvSpPr>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2" name="Date Placeholder 1">
            <a:extLst>
              <a:ext uri="{FF2B5EF4-FFF2-40B4-BE49-F238E27FC236}">
                <a16:creationId xmlns:a16="http://schemas.microsoft.com/office/drawing/2014/main" id="{D40214DC-31A7-3EDB-3A10-7E966D384260}"/>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57844067-7BD0-B8C5-F0CC-5744F4A3B9E6}"/>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15A65769-1C93-37D2-9E37-DC5770181057}"/>
              </a:ext>
            </a:extLst>
          </p:cNvPr>
          <p:cNvSpPr>
            <a:spLocks noGrp="1"/>
          </p:cNvSpPr>
          <p:nvPr>
            <p:ph type="sldNum" sz="quarter" idx="4"/>
          </p:nvPr>
        </p:nvSpPr>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4F841F1-F5F5-B1DF-452E-980B342ED6DD}"/>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656D0155-719C-4F0E-A3F7-B890E750610B}"/>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259767F8-4C58-FD9E-160B-869E7673742F}"/>
              </a:ext>
            </a:extLst>
          </p:cNvPr>
          <p:cNvSpPr>
            <a:spLocks noGrp="1"/>
          </p:cNvSpPr>
          <p:nvPr>
            <p:ph type="sldNum" sz="quarter" idx="4"/>
          </p:nvPr>
        </p:nvSpPr>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2" name="Date Placeholder 1">
            <a:extLst>
              <a:ext uri="{FF2B5EF4-FFF2-40B4-BE49-F238E27FC236}">
                <a16:creationId xmlns:a16="http://schemas.microsoft.com/office/drawing/2014/main" id="{90F74CE2-6DE1-F2F3-0DBD-DA7AEC80AA37}"/>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6F175372-5926-1F0A-1ABF-769ED667067D}"/>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0C42CDDA-1BA3-761E-9A51-7B1962AD5D31}"/>
              </a:ext>
            </a:extLst>
          </p:cNvPr>
          <p:cNvSpPr>
            <a:spLocks noGrp="1"/>
          </p:cNvSpPr>
          <p:nvPr>
            <p:ph type="sldNum" sz="quarter" idx="4"/>
          </p:nvPr>
        </p:nvSpPr>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4" name="Date Placeholder 3">
            <a:extLst>
              <a:ext uri="{FF2B5EF4-FFF2-40B4-BE49-F238E27FC236}">
                <a16:creationId xmlns:a16="http://schemas.microsoft.com/office/drawing/2014/main" id="{05EECC86-7E08-239C-8065-765064A0E52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8D986D8-C4E3-7307-11C1-310CFA8B4235}"/>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58554F9F-8DFE-81D8-06E9-306F905884AC}"/>
              </a:ext>
            </a:extLst>
          </p:cNvPr>
          <p:cNvSpPr>
            <a:spLocks noGrp="1"/>
          </p:cNvSpPr>
          <p:nvPr>
            <p:ph type="sldNum" sz="quarter" idx="4"/>
          </p:nvPr>
        </p:nvSpPr>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69B8EF27-2B20-62DF-91CA-D3AA460B5991}"/>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94318FF1-4332-11FE-A87E-7D2BC81DD503}"/>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02F3DF07-842A-F277-F953-F6FCFCEB68B8}"/>
              </a:ext>
            </a:extLst>
          </p:cNvPr>
          <p:cNvSpPr>
            <a:spLocks noGrp="1"/>
          </p:cNvSpPr>
          <p:nvPr>
            <p:ph type="sldNum" sz="quarter" idx="4"/>
          </p:nvPr>
        </p:nvSpPr>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2" name="Date Placeholder 1">
            <a:extLst>
              <a:ext uri="{FF2B5EF4-FFF2-40B4-BE49-F238E27FC236}">
                <a16:creationId xmlns:a16="http://schemas.microsoft.com/office/drawing/2014/main" id="{E5356339-2B4F-8200-BC63-C5198DFC405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00619EC-7002-EC65-5ECF-E9C3674AD28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2C7364F-B2FC-75E7-22E9-5598478E827E}"/>
              </a:ext>
            </a:extLst>
          </p:cNvPr>
          <p:cNvSpPr>
            <a:spLocks noGrp="1"/>
          </p:cNvSpPr>
          <p:nvPr>
            <p:ph type="sldNum" sz="quarter" idx="4"/>
          </p:nvPr>
        </p:nvSpPr>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2" name="Date Placeholder 1">
            <a:extLst>
              <a:ext uri="{FF2B5EF4-FFF2-40B4-BE49-F238E27FC236}">
                <a16:creationId xmlns:a16="http://schemas.microsoft.com/office/drawing/2014/main" id="{84B85962-A230-EAAF-6DEF-6B369F2F351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E67C325-D32D-E65D-E70A-044444D5AE2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4CE3335-F06F-EE02-E95B-3EE41E665F59}"/>
              </a:ext>
            </a:extLst>
          </p:cNvPr>
          <p:cNvSpPr>
            <a:spLocks noGrp="1"/>
          </p:cNvSpPr>
          <p:nvPr>
            <p:ph type="sldNum" sz="quarter" idx="4"/>
          </p:nvPr>
        </p:nvSpPr>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Date Placeholder 1">
            <a:extLst>
              <a:ext uri="{FF2B5EF4-FFF2-40B4-BE49-F238E27FC236}">
                <a16:creationId xmlns:a16="http://schemas.microsoft.com/office/drawing/2014/main" id="{A2AA5D5D-24A1-9159-E51C-39418A98E689}"/>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DD7D4EC1-3576-89B2-7274-A7B5B1DFD19B}"/>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E8F6419C-E766-9371-CE62-3656169FBE25}"/>
              </a:ext>
            </a:extLst>
          </p:cNvPr>
          <p:cNvSpPr>
            <a:spLocks noGrp="1"/>
          </p:cNvSpPr>
          <p:nvPr>
            <p:ph type="sldNum" sz="quarter" idx="4"/>
          </p:nvPr>
        </p:nvSpPr>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3" name="Date Placeholder 2">
            <a:extLst>
              <a:ext uri="{FF2B5EF4-FFF2-40B4-BE49-F238E27FC236}">
                <a16:creationId xmlns:a16="http://schemas.microsoft.com/office/drawing/2014/main" id="{204BED74-EDA7-F636-64E2-6720BF65BFD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C2D6C64-3E81-5CA2-7894-B2AD5B4D144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C2DB0A98-FECB-3FFF-3CD6-C77D57F1E058}"/>
              </a:ext>
            </a:extLst>
          </p:cNvPr>
          <p:cNvSpPr>
            <a:spLocks noGrp="1"/>
          </p:cNvSpPr>
          <p:nvPr>
            <p:ph type="sldNum" sz="quarter" idx="4"/>
          </p:nvPr>
        </p:nvSpPr>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D9967442-305E-5E9C-0BFF-033D38A508E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4D4BB18-537D-2E0B-2658-07743F1C2C9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9CFCE80-F4EE-47A9-9E4E-F438B3017DD6}"/>
              </a:ext>
            </a:extLst>
          </p:cNvPr>
          <p:cNvSpPr>
            <a:spLocks noGrp="1"/>
          </p:cNvSpPr>
          <p:nvPr>
            <p:ph type="sldNum" sz="quarter" idx="4"/>
          </p:nvPr>
        </p:nvSpPr>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D2CA31F9-8006-1977-3BA5-C9E7C5C09395}"/>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707747E-82FE-7D93-C047-360442D0439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66D78E4-594D-61C0-68A1-E20118386498}"/>
              </a:ext>
            </a:extLst>
          </p:cNvPr>
          <p:cNvSpPr>
            <a:spLocks noGrp="1"/>
          </p:cNvSpPr>
          <p:nvPr>
            <p:ph type="sldNum" sz="quarter" idx="4"/>
          </p:nvPr>
        </p:nvSpPr>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3" name="Date Placeholder 2">
            <a:extLst>
              <a:ext uri="{FF2B5EF4-FFF2-40B4-BE49-F238E27FC236}">
                <a16:creationId xmlns:a16="http://schemas.microsoft.com/office/drawing/2014/main" id="{0F59EB15-6BA8-DE45-C419-3502285AC6B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C90B48F-8494-7D93-9835-1D9669E25CDA}"/>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D55CCF3-7B2D-32A6-D1F5-9520D24EC616}"/>
              </a:ext>
            </a:extLst>
          </p:cNvPr>
          <p:cNvSpPr>
            <a:spLocks noGrp="1"/>
          </p:cNvSpPr>
          <p:nvPr>
            <p:ph type="sldNum" sz="quarter" idx="4"/>
          </p:nvPr>
        </p:nvSpPr>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4" name="Date Placeholder 3">
            <a:extLst>
              <a:ext uri="{FF2B5EF4-FFF2-40B4-BE49-F238E27FC236}">
                <a16:creationId xmlns:a16="http://schemas.microsoft.com/office/drawing/2014/main" id="{A639C417-7548-9060-45AA-4FBA89BD151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39785CC-D415-DF8C-0F69-688D3BC7C81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ECF87A4-EF4F-06EA-5361-1615AF0520FB}"/>
              </a:ext>
            </a:extLst>
          </p:cNvPr>
          <p:cNvSpPr>
            <a:spLocks noGrp="1"/>
          </p:cNvSpPr>
          <p:nvPr>
            <p:ph type="sldNum" sz="quarter" idx="4"/>
          </p:nvPr>
        </p:nvSpPr>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3" name="Date Placeholder 2">
            <a:extLst>
              <a:ext uri="{FF2B5EF4-FFF2-40B4-BE49-F238E27FC236}">
                <a16:creationId xmlns:a16="http://schemas.microsoft.com/office/drawing/2014/main" id="{FCE89D56-1A36-4546-3D1E-31BA172C077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8A8B9614-887B-642B-CF4D-ABD9DDEC302F}"/>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5B3C5BB-68B0-62A5-5401-C586C2F1C22E}"/>
              </a:ext>
            </a:extLst>
          </p:cNvPr>
          <p:cNvSpPr>
            <a:spLocks noGrp="1"/>
          </p:cNvSpPr>
          <p:nvPr>
            <p:ph type="sldNum" sz="quarter" idx="4"/>
          </p:nvPr>
        </p:nvSpPr>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4" name="Date Placeholder 3">
            <a:extLst>
              <a:ext uri="{FF2B5EF4-FFF2-40B4-BE49-F238E27FC236}">
                <a16:creationId xmlns:a16="http://schemas.microsoft.com/office/drawing/2014/main" id="{4E7AF4AE-77E0-E995-18FB-64FAD7A5DFA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A3569E0-246E-73E2-180C-3537B29CD9C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5D9A2A1-3B42-7CE6-D97D-12F1C3168E47}"/>
              </a:ext>
            </a:extLst>
          </p:cNvPr>
          <p:cNvSpPr>
            <a:spLocks noGrp="1"/>
          </p:cNvSpPr>
          <p:nvPr>
            <p:ph type="sldNum" sz="quarter" idx="4"/>
          </p:nvPr>
        </p:nvSpPr>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4" name="Date Placeholder 3">
            <a:extLst>
              <a:ext uri="{FF2B5EF4-FFF2-40B4-BE49-F238E27FC236}">
                <a16:creationId xmlns:a16="http://schemas.microsoft.com/office/drawing/2014/main" id="{38EA3630-C28E-A007-6A57-4B2A80BEB1F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B12423A1-D1D8-A511-4F79-933795663D9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25D6ECF-FF72-8EF4-2CD7-ED2DEBAA9C0E}"/>
              </a:ext>
            </a:extLst>
          </p:cNvPr>
          <p:cNvSpPr>
            <a:spLocks noGrp="1"/>
          </p:cNvSpPr>
          <p:nvPr>
            <p:ph type="sldNum" sz="quarter" idx="4"/>
          </p:nvPr>
        </p:nvSpPr>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C00E6517-0B20-DFB7-57A0-68D2DE2BE3F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9EED3C2-01F4-B39E-C2A9-6CFF69958E8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9E676D3-4A9B-D3F4-1D5F-F8B304E17287}"/>
              </a:ext>
            </a:extLst>
          </p:cNvPr>
          <p:cNvSpPr>
            <a:spLocks noGrp="1"/>
          </p:cNvSpPr>
          <p:nvPr>
            <p:ph type="sldNum" sz="quarter" idx="4"/>
          </p:nvPr>
        </p:nvSpPr>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5F17C929-9787-5E00-D510-DDC4525BFB8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D49149B-B531-B881-AD63-DA3361D69FC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3E80A18-5AF7-68C7-0AC5-BDC73E48816B}"/>
              </a:ext>
            </a:extLst>
          </p:cNvPr>
          <p:cNvSpPr>
            <a:spLocks noGrp="1"/>
          </p:cNvSpPr>
          <p:nvPr>
            <p:ph type="sldNum" sz="quarter" idx="4"/>
          </p:nvPr>
        </p:nvSpPr>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12" name="Date Placeholder 11">
            <a:extLst>
              <a:ext uri="{FF2B5EF4-FFF2-40B4-BE49-F238E27FC236}">
                <a16:creationId xmlns:a16="http://schemas.microsoft.com/office/drawing/2014/main" id="{FB5C0F42-018F-77DA-AF86-6CEAC6A9E15A}"/>
              </a:ext>
            </a:extLst>
          </p:cNvPr>
          <p:cNvSpPr>
            <a:spLocks noGrp="1"/>
          </p:cNvSpPr>
          <p:nvPr>
            <p:ph type="dt" sz="half" idx="2"/>
          </p:nvPr>
        </p:nvSpPr>
        <p:spPr/>
        <p:txBody>
          <a:bodyPr/>
          <a:lstStyle/>
          <a:p>
            <a:r>
              <a:rPr lang="en-US"/>
              <a:t>Lean Six Sigma Training - JMP</a:t>
            </a:r>
            <a:endParaRPr lang="en-US" dirty="0"/>
          </a:p>
        </p:txBody>
      </p:sp>
      <p:sp>
        <p:nvSpPr>
          <p:cNvPr id="13" name="Footer Placeholder 12">
            <a:extLst>
              <a:ext uri="{FF2B5EF4-FFF2-40B4-BE49-F238E27FC236}">
                <a16:creationId xmlns:a16="http://schemas.microsoft.com/office/drawing/2014/main" id="{B4A7CC47-5D66-19A2-55B9-68C17FEDDF43}"/>
              </a:ext>
            </a:extLst>
          </p:cNvPr>
          <p:cNvSpPr>
            <a:spLocks noGrp="1"/>
          </p:cNvSpPr>
          <p:nvPr>
            <p:ph type="ftr" sz="quarter" idx="3"/>
          </p:nvPr>
        </p:nvSpPr>
        <p:spPr/>
        <p:txBody>
          <a:bodyPr/>
          <a:lstStyle/>
          <a:p>
            <a:r>
              <a:rPr lang="en-US"/>
              <a:t>© Coherent, Inc. 2023</a:t>
            </a:r>
            <a:endParaRPr lang="en-US" dirty="0"/>
          </a:p>
        </p:txBody>
      </p:sp>
      <p:sp>
        <p:nvSpPr>
          <p:cNvPr id="14" name="Slide Number Placeholder 13">
            <a:extLst>
              <a:ext uri="{FF2B5EF4-FFF2-40B4-BE49-F238E27FC236}">
                <a16:creationId xmlns:a16="http://schemas.microsoft.com/office/drawing/2014/main" id="{9AB95F8D-295F-F209-80D0-C3589AC06454}"/>
              </a:ext>
            </a:extLst>
          </p:cNvPr>
          <p:cNvSpPr>
            <a:spLocks noGrp="1"/>
          </p:cNvSpPr>
          <p:nvPr>
            <p:ph type="sldNum" sz="quarter" idx="4"/>
          </p:nvPr>
        </p:nvSpPr>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4" name="Date Placeholder 3">
            <a:extLst>
              <a:ext uri="{FF2B5EF4-FFF2-40B4-BE49-F238E27FC236}">
                <a16:creationId xmlns:a16="http://schemas.microsoft.com/office/drawing/2014/main" id="{FF106079-0553-8A39-E1A7-E91435E1A80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446BDC2-DE2E-FCA2-362A-BE3E9682F9D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938926D-824B-1341-3A55-24CC50CE21CE}"/>
              </a:ext>
            </a:extLst>
          </p:cNvPr>
          <p:cNvSpPr>
            <a:spLocks noGrp="1"/>
          </p:cNvSpPr>
          <p:nvPr>
            <p:ph type="sldNum" sz="quarter" idx="4"/>
          </p:nvPr>
        </p:nvSpPr>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3" name="Date Placeholder 2">
            <a:extLst>
              <a:ext uri="{FF2B5EF4-FFF2-40B4-BE49-F238E27FC236}">
                <a16:creationId xmlns:a16="http://schemas.microsoft.com/office/drawing/2014/main" id="{BAFA4EB3-D5F0-F583-DA14-0AECFC88BA7E}"/>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C2F71847-95B9-9991-AE21-A73809CF5436}"/>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6C452DE0-A399-37C5-9964-90542AB6D57D}"/>
              </a:ext>
            </a:extLst>
          </p:cNvPr>
          <p:cNvSpPr>
            <a:spLocks noGrp="1"/>
          </p:cNvSpPr>
          <p:nvPr>
            <p:ph type="sldNum" sz="quarter" idx="4"/>
          </p:nvPr>
        </p:nvSpPr>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7" name="Date Placeholder 6">
            <a:extLst>
              <a:ext uri="{FF2B5EF4-FFF2-40B4-BE49-F238E27FC236}">
                <a16:creationId xmlns:a16="http://schemas.microsoft.com/office/drawing/2014/main" id="{795B95CE-22BE-3FA1-FB40-D369326A235E}"/>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2B2A9BF-5A25-7F5E-5A85-BFF3D7AFB18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E56A172-0E89-217F-7E3D-AF9A64A2C712}"/>
              </a:ext>
            </a:extLst>
          </p:cNvPr>
          <p:cNvSpPr>
            <a:spLocks noGrp="1"/>
          </p:cNvSpPr>
          <p:nvPr>
            <p:ph type="sldNum" sz="quarter" idx="4"/>
          </p:nvPr>
        </p:nvSpPr>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7" name="Date Placeholder 6">
            <a:extLst>
              <a:ext uri="{FF2B5EF4-FFF2-40B4-BE49-F238E27FC236}">
                <a16:creationId xmlns:a16="http://schemas.microsoft.com/office/drawing/2014/main" id="{D06F0FF4-C6B1-3B17-EA50-C39D5D2A9D6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BDE5A4A-273C-A4C5-BBF7-643E8425FF0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267C425-C4C1-4448-A161-F6EB645E9503}"/>
              </a:ext>
            </a:extLst>
          </p:cNvPr>
          <p:cNvSpPr>
            <a:spLocks noGrp="1"/>
          </p:cNvSpPr>
          <p:nvPr>
            <p:ph type="sldNum" sz="quarter" idx="4"/>
          </p:nvPr>
        </p:nvSpPr>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4" name="Date Placeholder 3">
            <a:extLst>
              <a:ext uri="{FF2B5EF4-FFF2-40B4-BE49-F238E27FC236}">
                <a16:creationId xmlns:a16="http://schemas.microsoft.com/office/drawing/2014/main" id="{C7F32D9D-112F-02F5-1793-9523E786FE0C}"/>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251AC4CB-9CA7-A54E-434F-25DA2451F6FC}"/>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4E754C6C-C5F8-0E85-00C4-010443370BD9}"/>
              </a:ext>
            </a:extLst>
          </p:cNvPr>
          <p:cNvSpPr>
            <a:spLocks noGrp="1"/>
          </p:cNvSpPr>
          <p:nvPr>
            <p:ph type="sldNum" sz="quarter" idx="4"/>
          </p:nvPr>
        </p:nvSpPr>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3E6AE2D8-19BA-FF0B-9809-14BD25E1AF8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CE8EF44-C5C9-B566-1810-B781D018E22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6E27744-CFE6-0343-0BEC-5F4F006DB3D1}"/>
              </a:ext>
            </a:extLst>
          </p:cNvPr>
          <p:cNvSpPr>
            <a:spLocks noGrp="1"/>
          </p:cNvSpPr>
          <p:nvPr>
            <p:ph type="sldNum" sz="quarter" idx="4"/>
          </p:nvPr>
        </p:nvSpPr>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4" name="Date Placeholder 3">
            <a:extLst>
              <a:ext uri="{FF2B5EF4-FFF2-40B4-BE49-F238E27FC236}">
                <a16:creationId xmlns:a16="http://schemas.microsoft.com/office/drawing/2014/main" id="{08D02242-AAD0-EB89-714D-985CD581934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CF69D0A-8F38-DC3A-2107-F6A94C207D3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165ED48-9CED-9CAD-C0C5-33006229558F}"/>
              </a:ext>
            </a:extLst>
          </p:cNvPr>
          <p:cNvSpPr>
            <a:spLocks noGrp="1"/>
          </p:cNvSpPr>
          <p:nvPr>
            <p:ph type="sldNum" sz="quarter" idx="4"/>
          </p:nvPr>
        </p:nvSpPr>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7B48AE8C-6C74-50FD-FE81-34DD613CE80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F87C32C-83A5-6D8E-7BA1-20A24132F66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609A9B3-5417-C850-33CE-B75DC51ACF55}"/>
              </a:ext>
            </a:extLst>
          </p:cNvPr>
          <p:cNvSpPr>
            <a:spLocks noGrp="1"/>
          </p:cNvSpPr>
          <p:nvPr>
            <p:ph type="sldNum" sz="quarter" idx="4"/>
          </p:nvPr>
        </p:nvSpPr>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9F2EED48-148B-9D8B-7B79-CA9FF41BC28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1981E7B-23AF-798D-FF17-28D8CE6B0E6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F2E9D5B-9012-C457-2B54-DB79D29D27C0}"/>
              </a:ext>
            </a:extLst>
          </p:cNvPr>
          <p:cNvSpPr>
            <a:spLocks noGrp="1"/>
          </p:cNvSpPr>
          <p:nvPr>
            <p:ph type="sldNum" sz="quarter" idx="4"/>
          </p:nvPr>
        </p:nvSpPr>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4B2025BE-C187-0CEB-13CA-6357ADA34C6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F73C0FE-3F8C-7278-4FB9-6A86DB37F1D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2EEFC67-82A1-84F1-A75A-A0D63BE2CD31}"/>
              </a:ext>
            </a:extLst>
          </p:cNvPr>
          <p:cNvSpPr>
            <a:spLocks noGrp="1"/>
          </p:cNvSpPr>
          <p:nvPr>
            <p:ph type="sldNum" sz="quarter" idx="4"/>
          </p:nvPr>
        </p:nvSpPr>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2147D48-43DC-06B3-02C4-68A259F0820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365F7AB-D2DA-EA58-C139-B1C49A334EC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1428B12-F44C-9E74-EA96-26654FD8C105}"/>
              </a:ext>
            </a:extLst>
          </p:cNvPr>
          <p:cNvSpPr>
            <a:spLocks noGrp="1"/>
          </p:cNvSpPr>
          <p:nvPr>
            <p:ph type="sldNum" sz="quarter" idx="4"/>
          </p:nvPr>
        </p:nvSpPr>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7" name="Date Placeholder 6">
            <a:extLst>
              <a:ext uri="{FF2B5EF4-FFF2-40B4-BE49-F238E27FC236}">
                <a16:creationId xmlns:a16="http://schemas.microsoft.com/office/drawing/2014/main" id="{C6455576-0EE3-F9FC-8A43-6A72A4F27D3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6243937-3EDF-2D31-972F-799069C07C48}"/>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C75583C6-844A-BA99-BF6F-A45682A32D86}"/>
              </a:ext>
            </a:extLst>
          </p:cNvPr>
          <p:cNvSpPr>
            <a:spLocks noGrp="1"/>
          </p:cNvSpPr>
          <p:nvPr>
            <p:ph type="sldNum" sz="quarter" idx="4"/>
          </p:nvPr>
        </p:nvSpPr>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Date Placeholder 6">
            <a:extLst>
              <a:ext uri="{FF2B5EF4-FFF2-40B4-BE49-F238E27FC236}">
                <a16:creationId xmlns:a16="http://schemas.microsoft.com/office/drawing/2014/main" id="{94E3A784-D948-0B2D-2A60-A2382B1ABEF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D64DC8D-85F5-F624-903F-9E272A8827D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BFE0517-C1A7-B2D8-A753-5F2915AF8830}"/>
              </a:ext>
            </a:extLst>
          </p:cNvPr>
          <p:cNvSpPr>
            <a:spLocks noGrp="1"/>
          </p:cNvSpPr>
          <p:nvPr>
            <p:ph type="sldNum" sz="quarter" idx="4"/>
          </p:nvPr>
        </p:nvSpPr>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242F253E-41F4-81CE-031C-83DB308C128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78ACB11-4F60-CCC8-7C88-9AC9B22D369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5D5DB0A-F467-8C55-61DA-0B9C6DE45274}"/>
              </a:ext>
            </a:extLst>
          </p:cNvPr>
          <p:cNvSpPr>
            <a:spLocks noGrp="1"/>
          </p:cNvSpPr>
          <p:nvPr>
            <p:ph type="sldNum" sz="quarter" idx="4"/>
          </p:nvPr>
        </p:nvSpPr>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4" name="Date Placeholder 3">
            <a:extLst>
              <a:ext uri="{FF2B5EF4-FFF2-40B4-BE49-F238E27FC236}">
                <a16:creationId xmlns:a16="http://schemas.microsoft.com/office/drawing/2014/main" id="{012B899A-F861-1624-7679-BB4146FBB12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8172F26-28F3-F0BA-0409-C15384847BE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4FDE09A7-A409-A3A3-BFC3-C6E1FCD2568E}"/>
              </a:ext>
            </a:extLst>
          </p:cNvPr>
          <p:cNvSpPr>
            <a:spLocks noGrp="1"/>
          </p:cNvSpPr>
          <p:nvPr>
            <p:ph type="sldNum" sz="quarter" idx="4"/>
          </p:nvPr>
        </p:nvSpPr>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7" name="Date Placeholder 6">
            <a:extLst>
              <a:ext uri="{FF2B5EF4-FFF2-40B4-BE49-F238E27FC236}">
                <a16:creationId xmlns:a16="http://schemas.microsoft.com/office/drawing/2014/main" id="{7B3C877A-348F-7847-031D-B8A977737AB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3751262-962D-9799-A1A2-158CDCEA1C8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D60C137-4436-8374-D1DD-09F93B339EB0}"/>
              </a:ext>
            </a:extLst>
          </p:cNvPr>
          <p:cNvSpPr>
            <a:spLocks noGrp="1"/>
          </p:cNvSpPr>
          <p:nvPr>
            <p:ph type="sldNum" sz="quarter" idx="4"/>
          </p:nvPr>
        </p:nvSpPr>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AA00D9B5-55DA-0769-C141-B4C533416A7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A28F5AB8-E5EA-2CB5-CE9C-534EB5A9AB53}"/>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000E7DC-AE77-7A86-2F59-352D6635EAFD}"/>
              </a:ext>
            </a:extLst>
          </p:cNvPr>
          <p:cNvSpPr>
            <a:spLocks noGrp="1"/>
          </p:cNvSpPr>
          <p:nvPr>
            <p:ph type="sldNum" sz="quarter" idx="4"/>
          </p:nvPr>
        </p:nvSpPr>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4" name="Date Placeholder 3">
            <a:extLst>
              <a:ext uri="{FF2B5EF4-FFF2-40B4-BE49-F238E27FC236}">
                <a16:creationId xmlns:a16="http://schemas.microsoft.com/office/drawing/2014/main" id="{7E538D9F-5D6B-E2B1-ECA6-3B8E53EAFBC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DDB9906B-9BC5-769A-BA64-E0022E3159B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427A969-AB7C-5DE9-3057-D287FF3BACBF}"/>
              </a:ext>
            </a:extLst>
          </p:cNvPr>
          <p:cNvSpPr>
            <a:spLocks noGrp="1"/>
          </p:cNvSpPr>
          <p:nvPr>
            <p:ph type="sldNum" sz="quarter" idx="4"/>
          </p:nvPr>
        </p:nvSpPr>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7" name="Date Placeholder 6">
            <a:extLst>
              <a:ext uri="{FF2B5EF4-FFF2-40B4-BE49-F238E27FC236}">
                <a16:creationId xmlns:a16="http://schemas.microsoft.com/office/drawing/2014/main" id="{910CFBBA-897E-B083-2898-FD96949313C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F102234-3ED1-8A7F-1023-CE6BDF0D6F2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DEC49D6-87EF-1D06-FC0A-EA89DE560153}"/>
              </a:ext>
            </a:extLst>
          </p:cNvPr>
          <p:cNvSpPr>
            <a:spLocks noGrp="1"/>
          </p:cNvSpPr>
          <p:nvPr>
            <p:ph type="sldNum" sz="quarter" idx="4"/>
          </p:nvPr>
        </p:nvSpPr>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AD2092EA-45DC-DC13-88CF-992E7C22CA0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807E596-ADF3-5085-8883-43F37B26CA7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E55C039-8D2B-AD1F-1C91-C9B03C5B1F71}"/>
              </a:ext>
            </a:extLst>
          </p:cNvPr>
          <p:cNvSpPr>
            <a:spLocks noGrp="1"/>
          </p:cNvSpPr>
          <p:nvPr>
            <p:ph type="sldNum" sz="quarter" idx="4"/>
          </p:nvPr>
        </p:nvSpPr>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10CDAC46-B172-ACA8-4397-999D16BE44B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48A9F6F-5F7D-C158-72AC-DB48762FCA7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92E938B-C718-8184-6C93-A8ADBB769DF6}"/>
              </a:ext>
            </a:extLst>
          </p:cNvPr>
          <p:cNvSpPr>
            <a:spLocks noGrp="1"/>
          </p:cNvSpPr>
          <p:nvPr>
            <p:ph type="sldNum" sz="quarter" idx="4"/>
          </p:nvPr>
        </p:nvSpPr>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8" name="Date Placeholder 7">
            <a:extLst>
              <a:ext uri="{FF2B5EF4-FFF2-40B4-BE49-F238E27FC236}">
                <a16:creationId xmlns:a16="http://schemas.microsoft.com/office/drawing/2014/main" id="{D39A24A4-5B2F-3B7A-D22F-83CBAF4DAFF1}"/>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D8073731-E45B-0D65-4D6A-A3461AA82BB3}"/>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A3FCB87A-33F5-2559-5C9C-6469320C0EA7}"/>
              </a:ext>
            </a:extLst>
          </p:cNvPr>
          <p:cNvSpPr>
            <a:spLocks noGrp="1"/>
          </p:cNvSpPr>
          <p:nvPr>
            <p:ph type="sldNum" sz="quarter" idx="4"/>
          </p:nvPr>
        </p:nvSpPr>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787D7995-1878-940E-0B8F-FB1C555D348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CE5B5D9-3A04-3C17-C746-97F364A839B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03A0F61-F245-EFDA-53FA-577C778C017E}"/>
              </a:ext>
            </a:extLst>
          </p:cNvPr>
          <p:cNvSpPr>
            <a:spLocks noGrp="1"/>
          </p:cNvSpPr>
          <p:nvPr>
            <p:ph type="sldNum" sz="quarter" idx="4"/>
          </p:nvPr>
        </p:nvSpPr>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A99806BB-4CA7-B7F1-9108-6133F1FFA8E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3FA1D1B-7121-6289-DB23-011269FCECA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96F1674-5C6A-E4E2-7578-FA912A985AE7}"/>
              </a:ext>
            </a:extLst>
          </p:cNvPr>
          <p:cNvSpPr>
            <a:spLocks noGrp="1"/>
          </p:cNvSpPr>
          <p:nvPr>
            <p:ph type="sldNum" sz="quarter" idx="4"/>
          </p:nvPr>
        </p:nvSpPr>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679136F0-8081-F16D-B8E0-D4E256A256E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2FC1065-C268-8A36-9C96-4F21882492D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7172B64-0986-C9C6-A7D9-EBA37A4BE8B4}"/>
              </a:ext>
            </a:extLst>
          </p:cNvPr>
          <p:cNvSpPr>
            <a:spLocks noGrp="1"/>
          </p:cNvSpPr>
          <p:nvPr>
            <p:ph type="sldNum" sz="quarter" idx="4"/>
          </p:nvPr>
        </p:nvSpPr>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E8129BB3-4926-5512-49D3-CC69B90FB9C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9CCFDDF-DC40-08A8-6930-12431BF778B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28360A0B-0DA0-C65E-5371-A75791B38B7B}"/>
              </a:ext>
            </a:extLst>
          </p:cNvPr>
          <p:cNvSpPr>
            <a:spLocks noGrp="1"/>
          </p:cNvSpPr>
          <p:nvPr>
            <p:ph type="sldNum" sz="quarter" idx="4"/>
          </p:nvPr>
        </p:nvSpPr>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A9881B70-084B-F247-ABF6-BDF11FE2858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E04588F-601F-C48F-683D-CBBE72091CA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6762C0D-80B8-1E44-263C-E5E92A98E949}"/>
              </a:ext>
            </a:extLst>
          </p:cNvPr>
          <p:cNvSpPr>
            <a:spLocks noGrp="1"/>
          </p:cNvSpPr>
          <p:nvPr>
            <p:ph type="sldNum" sz="quarter" idx="4"/>
          </p:nvPr>
        </p:nvSpPr>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7" name="Date Placeholder 6">
            <a:extLst>
              <a:ext uri="{FF2B5EF4-FFF2-40B4-BE49-F238E27FC236}">
                <a16:creationId xmlns:a16="http://schemas.microsoft.com/office/drawing/2014/main" id="{28DC7CD3-29E3-1EC3-0CD9-90A54582DAF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BD091CE-0A24-EDAA-D4AA-5375F3C46E1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D6A79CB-8A84-7906-9070-9AABD563BC04}"/>
              </a:ext>
            </a:extLst>
          </p:cNvPr>
          <p:cNvSpPr>
            <a:spLocks noGrp="1"/>
          </p:cNvSpPr>
          <p:nvPr>
            <p:ph type="sldNum" sz="quarter" idx="4"/>
          </p:nvPr>
        </p:nvSpPr>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AAAA2C64-6E99-903C-DBDA-5B32E0B872A5}"/>
              </a:ext>
            </a:extLst>
          </p:cNvPr>
          <p:cNvSpPr>
            <a:spLocks noGrp="1"/>
          </p:cNvSpPr>
          <p:nvPr>
            <p:ph type="dt" sz="half" idx="2"/>
          </p:nvPr>
        </p:nvSpPr>
        <p:spPr/>
        <p:txBody>
          <a:bodyPr/>
          <a:lstStyle/>
          <a:p>
            <a:r>
              <a:rPr lang="en-US"/>
              <a:t>Lean Six Sigma Training - JMP</a:t>
            </a:r>
            <a:endParaRPr lang="en-US" dirty="0"/>
          </a:p>
        </p:txBody>
      </p:sp>
      <p:sp>
        <p:nvSpPr>
          <p:cNvPr id="19" name="Footer Placeholder 18">
            <a:extLst>
              <a:ext uri="{FF2B5EF4-FFF2-40B4-BE49-F238E27FC236}">
                <a16:creationId xmlns:a16="http://schemas.microsoft.com/office/drawing/2014/main" id="{E5BBC0BD-A11C-788C-78AE-2C0EE3FCD4BC}"/>
              </a:ext>
            </a:extLst>
          </p:cNvPr>
          <p:cNvSpPr>
            <a:spLocks noGrp="1"/>
          </p:cNvSpPr>
          <p:nvPr>
            <p:ph type="ftr" sz="quarter" idx="3"/>
          </p:nvPr>
        </p:nvSpPr>
        <p:spPr/>
        <p:txBody>
          <a:bodyPr/>
          <a:lstStyle/>
          <a:p>
            <a:r>
              <a:rPr lang="en-US"/>
              <a:t>© Coherent, Inc. 2023</a:t>
            </a:r>
            <a:endParaRPr lang="en-US" dirty="0"/>
          </a:p>
        </p:txBody>
      </p:sp>
      <p:sp>
        <p:nvSpPr>
          <p:cNvPr id="20" name="Slide Number Placeholder 19">
            <a:extLst>
              <a:ext uri="{FF2B5EF4-FFF2-40B4-BE49-F238E27FC236}">
                <a16:creationId xmlns:a16="http://schemas.microsoft.com/office/drawing/2014/main" id="{6750B4BD-62FC-D287-69F8-AF39CB139C88}"/>
              </a:ext>
            </a:extLst>
          </p:cNvPr>
          <p:cNvSpPr>
            <a:spLocks noGrp="1"/>
          </p:cNvSpPr>
          <p:nvPr>
            <p:ph type="sldNum" sz="quarter" idx="4"/>
          </p:nvPr>
        </p:nvSpPr>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3" name="Date Placeholder 2">
            <a:extLst>
              <a:ext uri="{FF2B5EF4-FFF2-40B4-BE49-F238E27FC236}">
                <a16:creationId xmlns:a16="http://schemas.microsoft.com/office/drawing/2014/main" id="{62646262-F9F6-17DA-032B-19F584EE693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70377FA-6E1F-F959-E084-5ADA671A7DB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2C173D2-F8F0-D70A-8EE4-F1C93814F7AA}"/>
              </a:ext>
            </a:extLst>
          </p:cNvPr>
          <p:cNvSpPr>
            <a:spLocks noGrp="1"/>
          </p:cNvSpPr>
          <p:nvPr>
            <p:ph type="sldNum" sz="quarter" idx="4"/>
          </p:nvPr>
        </p:nvSpPr>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4CAADE2B-63AC-6A2D-370C-0BA89B297439}"/>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AAC68EB-363E-DCFB-75C9-283917450A97}"/>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DC825DB-E355-DAF8-DB0D-57FD6A72B321}"/>
              </a:ext>
            </a:extLst>
          </p:cNvPr>
          <p:cNvSpPr>
            <a:spLocks noGrp="1"/>
          </p:cNvSpPr>
          <p:nvPr>
            <p:ph type="sldNum" sz="quarter" idx="4"/>
          </p:nvPr>
        </p:nvSpPr>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3" name="Date Placeholder 2">
            <a:extLst>
              <a:ext uri="{FF2B5EF4-FFF2-40B4-BE49-F238E27FC236}">
                <a16:creationId xmlns:a16="http://schemas.microsoft.com/office/drawing/2014/main" id="{E0C71F5F-B5C2-134B-9145-7329B6D56E0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1A797BE-3FE7-CAB9-C183-221A919EEDC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FE81AEE-EA0F-7FDD-9FDC-D72784617881}"/>
              </a:ext>
            </a:extLst>
          </p:cNvPr>
          <p:cNvSpPr>
            <a:spLocks noGrp="1"/>
          </p:cNvSpPr>
          <p:nvPr>
            <p:ph type="sldNum" sz="quarter" idx="4"/>
          </p:nvPr>
        </p:nvSpPr>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ADA5CD3E-24D5-D4DE-6BB0-9071454DC69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C4F7B9E-E558-7471-F672-B632F6826B0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B541FDD-EACB-DDA8-FF13-45D349C2249F}"/>
              </a:ext>
            </a:extLst>
          </p:cNvPr>
          <p:cNvSpPr>
            <a:spLocks noGrp="1"/>
          </p:cNvSpPr>
          <p:nvPr>
            <p:ph type="sldNum" sz="quarter" idx="4"/>
          </p:nvPr>
        </p:nvSpPr>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3" name="Date Placeholder 2">
            <a:extLst>
              <a:ext uri="{FF2B5EF4-FFF2-40B4-BE49-F238E27FC236}">
                <a16:creationId xmlns:a16="http://schemas.microsoft.com/office/drawing/2014/main" id="{D4209EA4-B750-4E80-3119-F60FDB61409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8791206-2902-2069-C1EE-0848352F274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3F9DA34-A8A5-FA74-C711-4F259755159E}"/>
              </a:ext>
            </a:extLst>
          </p:cNvPr>
          <p:cNvSpPr>
            <a:spLocks noGrp="1"/>
          </p:cNvSpPr>
          <p:nvPr>
            <p:ph type="sldNum" sz="quarter" idx="4"/>
          </p:nvPr>
        </p:nvSpPr>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4" name="Date Placeholder 3">
            <a:extLst>
              <a:ext uri="{FF2B5EF4-FFF2-40B4-BE49-F238E27FC236}">
                <a16:creationId xmlns:a16="http://schemas.microsoft.com/office/drawing/2014/main" id="{90444E0C-D512-BF3F-8228-645B3471F32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D28714F-0567-8F90-E322-BADB4930323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6E7182C-EBE2-0C6D-22B7-127184F8B71B}"/>
              </a:ext>
            </a:extLst>
          </p:cNvPr>
          <p:cNvSpPr>
            <a:spLocks noGrp="1"/>
          </p:cNvSpPr>
          <p:nvPr>
            <p:ph type="sldNum" sz="quarter" idx="4"/>
          </p:nvPr>
        </p:nvSpPr>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7AEB989F-D13D-81F1-6660-81B4EA2942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2E63A6B-4602-09CA-1663-FD02EA8A192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68C70BB-86C0-12F6-B0A6-F8C7442FCC5A}"/>
              </a:ext>
            </a:extLst>
          </p:cNvPr>
          <p:cNvSpPr>
            <a:spLocks noGrp="1"/>
          </p:cNvSpPr>
          <p:nvPr>
            <p:ph type="sldNum" sz="quarter" idx="4"/>
          </p:nvPr>
        </p:nvSpPr>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3" name="Date Placeholder 2">
            <a:extLst>
              <a:ext uri="{FF2B5EF4-FFF2-40B4-BE49-F238E27FC236}">
                <a16:creationId xmlns:a16="http://schemas.microsoft.com/office/drawing/2014/main" id="{6B0C1DD9-4CBA-6615-5880-381F120E90B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C8C15F1-C44B-197A-F1D6-C8A8037A297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0A2599A-C32B-2EB9-8382-2DB48861E27C}"/>
              </a:ext>
            </a:extLst>
          </p:cNvPr>
          <p:cNvSpPr>
            <a:spLocks noGrp="1"/>
          </p:cNvSpPr>
          <p:nvPr>
            <p:ph type="sldNum" sz="quarter" idx="4"/>
          </p:nvPr>
        </p:nvSpPr>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38225BA5-79F7-CEEE-0987-97F45634182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7FC3950-4130-9781-3EBF-C445A058A45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BE8479F-6A8B-DE88-4763-278E99EB8E3B}"/>
              </a:ext>
            </a:extLst>
          </p:cNvPr>
          <p:cNvSpPr>
            <a:spLocks noGrp="1"/>
          </p:cNvSpPr>
          <p:nvPr>
            <p:ph type="sldNum" sz="quarter" idx="4"/>
          </p:nvPr>
        </p:nvSpPr>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3" name="Date Placeholder 2">
            <a:extLst>
              <a:ext uri="{FF2B5EF4-FFF2-40B4-BE49-F238E27FC236}">
                <a16:creationId xmlns:a16="http://schemas.microsoft.com/office/drawing/2014/main" id="{0863F5A5-098B-6B48-C50F-B7336A9794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770D08E-CF03-B1BA-3601-19A0016CAB5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E1CF1EA-0A72-75D0-A713-6CA49D8A1E2B}"/>
              </a:ext>
            </a:extLst>
          </p:cNvPr>
          <p:cNvSpPr>
            <a:spLocks noGrp="1"/>
          </p:cNvSpPr>
          <p:nvPr>
            <p:ph type="sldNum" sz="quarter" idx="4"/>
          </p:nvPr>
        </p:nvSpPr>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4" name="Date Placeholder 3">
            <a:extLst>
              <a:ext uri="{FF2B5EF4-FFF2-40B4-BE49-F238E27FC236}">
                <a16:creationId xmlns:a16="http://schemas.microsoft.com/office/drawing/2014/main" id="{25C77F20-C25D-C8B4-6BDA-291018229F2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0FC4A50-5411-5AA9-AF38-1DB1EA02627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2C889A7-6952-E251-9B2F-C9F7C04979D6}"/>
              </a:ext>
            </a:extLst>
          </p:cNvPr>
          <p:cNvSpPr>
            <a:spLocks noGrp="1"/>
          </p:cNvSpPr>
          <p:nvPr>
            <p:ph type="sldNum" sz="quarter" idx="4"/>
          </p:nvPr>
        </p:nvSpPr>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EEB913A-19E7-5CCD-7C9E-78F5D84CB48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C26FB4F-BFCF-5F54-731A-3C01FAB32B5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1A373EA-A299-87C5-A588-1007267D6284}"/>
              </a:ext>
            </a:extLst>
          </p:cNvPr>
          <p:cNvSpPr>
            <a:spLocks noGrp="1"/>
          </p:cNvSpPr>
          <p:nvPr>
            <p:ph type="sldNum" sz="quarter" idx="4"/>
          </p:nvPr>
        </p:nvSpPr>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3" name="Date Placeholder 2">
            <a:extLst>
              <a:ext uri="{FF2B5EF4-FFF2-40B4-BE49-F238E27FC236}">
                <a16:creationId xmlns:a16="http://schemas.microsoft.com/office/drawing/2014/main" id="{EBB76E30-8A54-A6DC-2E0D-6A06DC971F9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A02DBD2-6697-2F7A-3061-C00451568B4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DA95F1A-82E9-832C-48B3-93C44C10F8A7}"/>
              </a:ext>
            </a:extLst>
          </p:cNvPr>
          <p:cNvSpPr>
            <a:spLocks noGrp="1"/>
          </p:cNvSpPr>
          <p:nvPr>
            <p:ph type="sldNum" sz="quarter" idx="4"/>
          </p:nvPr>
        </p:nvSpPr>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4595104-507C-C543-5CED-624E17F2530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CA74A89-297D-4DAA-520E-6B180716661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4D6BDF5-5EFE-A8B7-AC5A-605AC91726C8}"/>
              </a:ext>
            </a:extLst>
          </p:cNvPr>
          <p:cNvSpPr>
            <a:spLocks noGrp="1"/>
          </p:cNvSpPr>
          <p:nvPr>
            <p:ph type="sldNum" sz="quarter" idx="4"/>
          </p:nvPr>
        </p:nvSpPr>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4" name="Date Placeholder 3">
            <a:extLst>
              <a:ext uri="{FF2B5EF4-FFF2-40B4-BE49-F238E27FC236}">
                <a16:creationId xmlns:a16="http://schemas.microsoft.com/office/drawing/2014/main" id="{7B7C3F50-5227-39EF-6F76-A7426AD2BE6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840C245-8F3F-C3E2-75A8-5326CA33193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E4EF54D-48A8-2B6A-C5AE-CBE858E4C623}"/>
              </a:ext>
            </a:extLst>
          </p:cNvPr>
          <p:cNvSpPr>
            <a:spLocks noGrp="1"/>
          </p:cNvSpPr>
          <p:nvPr>
            <p:ph type="sldNum" sz="quarter" idx="4"/>
          </p:nvPr>
        </p:nvSpPr>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4" name="Date Placeholder 3">
            <a:extLst>
              <a:ext uri="{FF2B5EF4-FFF2-40B4-BE49-F238E27FC236}">
                <a16:creationId xmlns:a16="http://schemas.microsoft.com/office/drawing/2014/main" id="{EE9D53A0-D8EE-62BD-D7B2-2AF9F895677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959D9CD-A86F-8BC2-D963-DE40AE7CEC8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9490848-598A-5DC1-0C5C-A90B99836D94}"/>
              </a:ext>
            </a:extLst>
          </p:cNvPr>
          <p:cNvSpPr>
            <a:spLocks noGrp="1"/>
          </p:cNvSpPr>
          <p:nvPr>
            <p:ph type="sldNum" sz="quarter" idx="4"/>
          </p:nvPr>
        </p:nvSpPr>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4" name="Date Placeholder 3">
            <a:extLst>
              <a:ext uri="{FF2B5EF4-FFF2-40B4-BE49-F238E27FC236}">
                <a16:creationId xmlns:a16="http://schemas.microsoft.com/office/drawing/2014/main" id="{2B1C9EB2-4B1B-44A2-702F-BA3A85C7243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FF1C8A3-766E-5027-E63A-A559FC97F95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6BF6454-3740-725F-0F21-10B98B0FDFD7}"/>
              </a:ext>
            </a:extLst>
          </p:cNvPr>
          <p:cNvSpPr>
            <a:spLocks noGrp="1"/>
          </p:cNvSpPr>
          <p:nvPr>
            <p:ph type="sldNum" sz="quarter" idx="4"/>
          </p:nvPr>
        </p:nvSpPr>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4" name="Date Placeholder 3">
            <a:extLst>
              <a:ext uri="{FF2B5EF4-FFF2-40B4-BE49-F238E27FC236}">
                <a16:creationId xmlns:a16="http://schemas.microsoft.com/office/drawing/2014/main" id="{0DD67F46-1C76-C0AA-847B-8895B494E98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E1826D7-09C4-D1DB-7278-FD508752130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9484D9A-3431-D607-D376-92E811D150CF}"/>
              </a:ext>
            </a:extLst>
          </p:cNvPr>
          <p:cNvSpPr>
            <a:spLocks noGrp="1"/>
          </p:cNvSpPr>
          <p:nvPr>
            <p:ph type="sldNum" sz="quarter" idx="4"/>
          </p:nvPr>
        </p:nvSpPr>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F6D11F6-4ADD-A304-47BD-5405A950D96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42ABC14-26DE-28C0-F754-E72A3C71FFB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4B9440E-A84C-8CF7-FD49-CD0ED3626E07}"/>
              </a:ext>
            </a:extLst>
          </p:cNvPr>
          <p:cNvSpPr>
            <a:spLocks noGrp="1"/>
          </p:cNvSpPr>
          <p:nvPr>
            <p:ph type="sldNum" sz="quarter" idx="4"/>
          </p:nvPr>
        </p:nvSpPr>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4" name="Date Placeholder 3">
            <a:extLst>
              <a:ext uri="{FF2B5EF4-FFF2-40B4-BE49-F238E27FC236}">
                <a16:creationId xmlns:a16="http://schemas.microsoft.com/office/drawing/2014/main" id="{1561C7DD-80F3-B459-1BA6-07BCE371D573}"/>
              </a:ext>
            </a:extLst>
          </p:cNvPr>
          <p:cNvSpPr>
            <a:spLocks noGrp="1"/>
          </p:cNvSpPr>
          <p:nvPr>
            <p:ph type="dt" sz="half" idx="2"/>
          </p:nvPr>
        </p:nvSpPr>
        <p:spPr/>
        <p:txBody>
          <a:bodyPr/>
          <a:lstStyle/>
          <a:p>
            <a:r>
              <a:rPr lang="en-US"/>
              <a:t>Lean Six Sigma Training - JMP</a:t>
            </a:r>
            <a:endParaRPr lang="en-US" dirty="0"/>
          </a:p>
        </p:txBody>
      </p:sp>
      <p:sp>
        <p:nvSpPr>
          <p:cNvPr id="14" name="Footer Placeholder 13">
            <a:extLst>
              <a:ext uri="{FF2B5EF4-FFF2-40B4-BE49-F238E27FC236}">
                <a16:creationId xmlns:a16="http://schemas.microsoft.com/office/drawing/2014/main" id="{01015D8C-2797-BE88-4FD4-61E02988676F}"/>
              </a:ext>
            </a:extLst>
          </p:cNvPr>
          <p:cNvSpPr>
            <a:spLocks noGrp="1"/>
          </p:cNvSpPr>
          <p:nvPr>
            <p:ph type="ftr" sz="quarter" idx="3"/>
          </p:nvPr>
        </p:nvSpPr>
        <p:spPr/>
        <p:txBody>
          <a:bodyPr/>
          <a:lstStyle/>
          <a:p>
            <a:r>
              <a:rPr lang="en-US"/>
              <a:t>© Coherent, Inc. 2023</a:t>
            </a:r>
            <a:endParaRPr lang="en-US" dirty="0"/>
          </a:p>
        </p:txBody>
      </p:sp>
      <p:sp>
        <p:nvSpPr>
          <p:cNvPr id="17" name="Slide Number Placeholder 16">
            <a:extLst>
              <a:ext uri="{FF2B5EF4-FFF2-40B4-BE49-F238E27FC236}">
                <a16:creationId xmlns:a16="http://schemas.microsoft.com/office/drawing/2014/main" id="{35EDCF24-ADF6-8A00-85D9-A00F388A423B}"/>
              </a:ext>
            </a:extLst>
          </p:cNvPr>
          <p:cNvSpPr>
            <a:spLocks noGrp="1"/>
          </p:cNvSpPr>
          <p:nvPr>
            <p:ph type="sldNum" sz="quarter" idx="4"/>
          </p:nvPr>
        </p:nvSpPr>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A65080F-9F64-C70F-CDE4-F42107088A9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C6B8520-74C8-5359-E65E-6F8EE17CEA3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FE61536-140C-A52B-8DB9-693AEE0D343A}"/>
              </a:ext>
            </a:extLst>
          </p:cNvPr>
          <p:cNvSpPr>
            <a:spLocks noGrp="1"/>
          </p:cNvSpPr>
          <p:nvPr>
            <p:ph type="sldNum" sz="quarter" idx="4"/>
          </p:nvPr>
        </p:nvSpPr>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4" name="Date Placeholder 3">
            <a:extLst>
              <a:ext uri="{FF2B5EF4-FFF2-40B4-BE49-F238E27FC236}">
                <a16:creationId xmlns:a16="http://schemas.microsoft.com/office/drawing/2014/main" id="{54B1CA98-841E-35B2-F7B1-F1D261F0DBAA}"/>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2460D76-4DB1-1C06-3C91-BEAA8B8B3EC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F1E7AE7-53EB-C40E-626C-990406C573B6}"/>
              </a:ext>
            </a:extLst>
          </p:cNvPr>
          <p:cNvSpPr>
            <a:spLocks noGrp="1"/>
          </p:cNvSpPr>
          <p:nvPr>
            <p:ph type="sldNum" sz="quarter" idx="4"/>
          </p:nvPr>
        </p:nvSpPr>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3" name="Date Placeholder 2">
            <a:extLst>
              <a:ext uri="{FF2B5EF4-FFF2-40B4-BE49-F238E27FC236}">
                <a16:creationId xmlns:a16="http://schemas.microsoft.com/office/drawing/2014/main" id="{294EFD78-6705-C2CF-2798-EEDE13583A7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6299474-0930-4BA7-B8A1-D7B0A50B79A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AD9ADE6-D30C-3562-E379-3A8507E98265}"/>
              </a:ext>
            </a:extLst>
          </p:cNvPr>
          <p:cNvSpPr>
            <a:spLocks noGrp="1"/>
          </p:cNvSpPr>
          <p:nvPr>
            <p:ph type="sldNum" sz="quarter" idx="4"/>
          </p:nvPr>
        </p:nvSpPr>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3" name="Date Placeholder 2">
            <a:extLst>
              <a:ext uri="{FF2B5EF4-FFF2-40B4-BE49-F238E27FC236}">
                <a16:creationId xmlns:a16="http://schemas.microsoft.com/office/drawing/2014/main" id="{13C37831-DF60-BA47-486B-78DD5D2E63E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8EA45AC-5366-C9C9-3C27-7B74D6380877}"/>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7983BBDA-E85E-5AB8-8B5F-00C75C7FD7E8}"/>
              </a:ext>
            </a:extLst>
          </p:cNvPr>
          <p:cNvSpPr>
            <a:spLocks noGrp="1"/>
          </p:cNvSpPr>
          <p:nvPr>
            <p:ph type="sldNum" sz="quarter" idx="4"/>
          </p:nvPr>
        </p:nvSpPr>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4" name="Date Placeholder 3">
            <a:extLst>
              <a:ext uri="{FF2B5EF4-FFF2-40B4-BE49-F238E27FC236}">
                <a16:creationId xmlns:a16="http://schemas.microsoft.com/office/drawing/2014/main" id="{89FCF9F7-D059-8F07-BFAA-7BF211F67FD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AE82A97-999C-D356-B860-12BC2B018B7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65B5BD0-DB8E-14D7-6C8C-9951F4A9465F}"/>
              </a:ext>
            </a:extLst>
          </p:cNvPr>
          <p:cNvSpPr>
            <a:spLocks noGrp="1"/>
          </p:cNvSpPr>
          <p:nvPr>
            <p:ph type="sldNum" sz="quarter" idx="4"/>
          </p:nvPr>
        </p:nvSpPr>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4" name="Date Placeholder 3">
            <a:extLst>
              <a:ext uri="{FF2B5EF4-FFF2-40B4-BE49-F238E27FC236}">
                <a16:creationId xmlns:a16="http://schemas.microsoft.com/office/drawing/2014/main" id="{38B794F9-69F3-0640-DDA9-205FCC78F3E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FA4BD64-927C-41DE-4077-D983B02487A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52B3B9D-C03D-F438-6CC6-B6D11A43F9D7}"/>
              </a:ext>
            </a:extLst>
          </p:cNvPr>
          <p:cNvSpPr>
            <a:spLocks noGrp="1"/>
          </p:cNvSpPr>
          <p:nvPr>
            <p:ph type="sldNum" sz="quarter" idx="4"/>
          </p:nvPr>
        </p:nvSpPr>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4" name="Date Placeholder 3">
            <a:extLst>
              <a:ext uri="{FF2B5EF4-FFF2-40B4-BE49-F238E27FC236}">
                <a16:creationId xmlns:a16="http://schemas.microsoft.com/office/drawing/2014/main" id="{341716BC-8B18-E2EE-FE70-1B74A8EEA8E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707224A-58A0-2B9B-6025-8336519C793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1380EF5-CB48-0C07-326E-169720F204DF}"/>
              </a:ext>
            </a:extLst>
          </p:cNvPr>
          <p:cNvSpPr>
            <a:spLocks noGrp="1"/>
          </p:cNvSpPr>
          <p:nvPr>
            <p:ph type="sldNum" sz="quarter" idx="4"/>
          </p:nvPr>
        </p:nvSpPr>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3" name="Date Placeholder 2">
            <a:extLst>
              <a:ext uri="{FF2B5EF4-FFF2-40B4-BE49-F238E27FC236}">
                <a16:creationId xmlns:a16="http://schemas.microsoft.com/office/drawing/2014/main" id="{39533B6C-D6B2-6DA2-883A-E0F9CE882F7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6D30E25-0F13-3E50-ED77-0A1C3BC42F5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89FC881-96AE-5242-B39B-E2B35E2DB0EA}"/>
              </a:ext>
            </a:extLst>
          </p:cNvPr>
          <p:cNvSpPr>
            <a:spLocks noGrp="1"/>
          </p:cNvSpPr>
          <p:nvPr>
            <p:ph type="sldNum" sz="quarter" idx="4"/>
          </p:nvPr>
        </p:nvSpPr>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4" name="Date Placeholder 3">
            <a:extLst>
              <a:ext uri="{FF2B5EF4-FFF2-40B4-BE49-F238E27FC236}">
                <a16:creationId xmlns:a16="http://schemas.microsoft.com/office/drawing/2014/main" id="{6E09042F-9B70-C089-B243-78A804A9430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5E11F30-7D9A-6722-30EC-0959082D8E4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A2B97B9-1266-29A6-479F-002F990EE317}"/>
              </a:ext>
            </a:extLst>
          </p:cNvPr>
          <p:cNvSpPr>
            <a:spLocks noGrp="1"/>
          </p:cNvSpPr>
          <p:nvPr>
            <p:ph type="sldNum" sz="quarter" idx="4"/>
          </p:nvPr>
        </p:nvSpPr>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3" name="Date Placeholder 2">
            <a:extLst>
              <a:ext uri="{FF2B5EF4-FFF2-40B4-BE49-F238E27FC236}">
                <a16:creationId xmlns:a16="http://schemas.microsoft.com/office/drawing/2014/main" id="{37BEEC4F-FE67-D046-9F56-A81ED27E5F6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CD951F9-C5DD-9A34-1303-77E46F0F8A6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D046FF9-E919-1732-823C-B0D79F3EE2B9}"/>
              </a:ext>
            </a:extLst>
          </p:cNvPr>
          <p:cNvSpPr>
            <a:spLocks noGrp="1"/>
          </p:cNvSpPr>
          <p:nvPr>
            <p:ph type="sldNum" sz="quarter" idx="4"/>
          </p:nvPr>
        </p:nvSpPr>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4" name="Date Placeholder 3">
            <a:extLst>
              <a:ext uri="{FF2B5EF4-FFF2-40B4-BE49-F238E27FC236}">
                <a16:creationId xmlns:a16="http://schemas.microsoft.com/office/drawing/2014/main" id="{698D803D-D9E0-88FA-4847-9126D3FAA31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1A15BEB-0869-9201-28D6-FEF81ACD40E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5AAA46D-3927-2AED-781A-2251B6F71A12}"/>
              </a:ext>
            </a:extLst>
          </p:cNvPr>
          <p:cNvSpPr>
            <a:spLocks noGrp="1"/>
          </p:cNvSpPr>
          <p:nvPr>
            <p:ph type="sldNum" sz="quarter" idx="4"/>
          </p:nvPr>
        </p:nvSpPr>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4" name="Date Placeholder 3">
            <a:extLst>
              <a:ext uri="{FF2B5EF4-FFF2-40B4-BE49-F238E27FC236}">
                <a16:creationId xmlns:a16="http://schemas.microsoft.com/office/drawing/2014/main" id="{72AFFAE0-1DDB-FD88-04EF-1EA5054E494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539AD32-8F2A-2BE0-4F5F-C726851CF2D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403396E-25BF-B957-2596-FA10456C7638}"/>
              </a:ext>
            </a:extLst>
          </p:cNvPr>
          <p:cNvSpPr>
            <a:spLocks noGrp="1"/>
          </p:cNvSpPr>
          <p:nvPr>
            <p:ph type="sldNum" sz="quarter" idx="4"/>
          </p:nvPr>
        </p:nvSpPr>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4" name="Date Placeholder 3">
            <a:extLst>
              <a:ext uri="{FF2B5EF4-FFF2-40B4-BE49-F238E27FC236}">
                <a16:creationId xmlns:a16="http://schemas.microsoft.com/office/drawing/2014/main" id="{7B9253CB-BDDB-C5C3-DE52-88AB7F169D3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BD2F719-2416-3584-2F3F-AED67B6FEEC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6739A47-C407-32DF-D595-3F1D39BCF59F}"/>
              </a:ext>
            </a:extLst>
          </p:cNvPr>
          <p:cNvSpPr>
            <a:spLocks noGrp="1"/>
          </p:cNvSpPr>
          <p:nvPr>
            <p:ph type="sldNum" sz="quarter" idx="4"/>
          </p:nvPr>
        </p:nvSpPr>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4" name="Date Placeholder 3">
            <a:extLst>
              <a:ext uri="{FF2B5EF4-FFF2-40B4-BE49-F238E27FC236}">
                <a16:creationId xmlns:a16="http://schemas.microsoft.com/office/drawing/2014/main" id="{E9386FF8-4993-B4A2-42E2-E500B70B256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1C2DE55-DD0B-475A-9FD7-60BE6D0FD8A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05FAE82-5CB9-1EDC-0C33-13BCD8279637}"/>
              </a:ext>
            </a:extLst>
          </p:cNvPr>
          <p:cNvSpPr>
            <a:spLocks noGrp="1"/>
          </p:cNvSpPr>
          <p:nvPr>
            <p:ph type="sldNum" sz="quarter" idx="4"/>
          </p:nvPr>
        </p:nvSpPr>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12B7A018-9D93-C37F-C64C-B8392E4383A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68A8187-AA71-AAB5-D440-51B9CD633B5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252D366-A5B3-5C80-1A20-7F6E8ADF07F4}"/>
              </a:ext>
            </a:extLst>
          </p:cNvPr>
          <p:cNvSpPr>
            <a:spLocks noGrp="1"/>
          </p:cNvSpPr>
          <p:nvPr>
            <p:ph type="sldNum" sz="quarter" idx="4"/>
          </p:nvPr>
        </p:nvSpPr>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6C50AA69-031E-DC6E-C6F5-05ECC0E9ABE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B3129A6-AA23-DDBF-240F-47255D02D52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422FC97-847D-1D10-6E11-AF8CA27D94E1}"/>
              </a:ext>
            </a:extLst>
          </p:cNvPr>
          <p:cNvSpPr>
            <a:spLocks noGrp="1"/>
          </p:cNvSpPr>
          <p:nvPr>
            <p:ph type="sldNum" sz="quarter" idx="4"/>
          </p:nvPr>
        </p:nvSpPr>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4" name="Date Placeholder 3">
            <a:extLst>
              <a:ext uri="{FF2B5EF4-FFF2-40B4-BE49-F238E27FC236}">
                <a16:creationId xmlns:a16="http://schemas.microsoft.com/office/drawing/2014/main" id="{B85E6DF6-EF73-E564-DDF6-F2B75433848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AB8504C-EE84-1D71-DFFE-6756D9B0A9A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C37075D-8906-6867-0AC5-511583CE6B5C}"/>
              </a:ext>
            </a:extLst>
          </p:cNvPr>
          <p:cNvSpPr>
            <a:spLocks noGrp="1"/>
          </p:cNvSpPr>
          <p:nvPr>
            <p:ph type="sldNum" sz="quarter" idx="4"/>
          </p:nvPr>
        </p:nvSpPr>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B158EF1C-11FB-1F3C-4B0B-2FB8D705BF2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7918BBB-6071-37BF-9690-E11A3EF0190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2C17E81-21A3-965A-BF27-5BA510B08CC2}"/>
              </a:ext>
            </a:extLst>
          </p:cNvPr>
          <p:cNvSpPr>
            <a:spLocks noGrp="1"/>
          </p:cNvSpPr>
          <p:nvPr>
            <p:ph type="sldNum" sz="quarter" idx="4"/>
          </p:nvPr>
        </p:nvSpPr>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7B5877A-B4A9-5D32-2C39-CFC93F034BB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8DFA5FB-EB87-BA95-94BA-6139C6A136B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4D37C70-7841-5D4F-0E67-603E13329AF6}"/>
              </a:ext>
            </a:extLst>
          </p:cNvPr>
          <p:cNvSpPr>
            <a:spLocks noGrp="1"/>
          </p:cNvSpPr>
          <p:nvPr>
            <p:ph type="sldNum" sz="quarter" idx="4"/>
          </p:nvPr>
        </p:nvSpPr>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4" name="Date Placeholder 3">
            <a:extLst>
              <a:ext uri="{FF2B5EF4-FFF2-40B4-BE49-F238E27FC236}">
                <a16:creationId xmlns:a16="http://schemas.microsoft.com/office/drawing/2014/main" id="{37A31B35-9A11-C94D-0721-15EA20C2F77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D1FF5FF-EBB4-1605-8652-2A10D278F63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073E323-286D-15A2-1707-6A4C890C0F2F}"/>
              </a:ext>
            </a:extLst>
          </p:cNvPr>
          <p:cNvSpPr>
            <a:spLocks noGrp="1"/>
          </p:cNvSpPr>
          <p:nvPr>
            <p:ph type="sldNum" sz="quarter" idx="4"/>
          </p:nvPr>
        </p:nvSpPr>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4" name="Date Placeholder 3">
            <a:extLst>
              <a:ext uri="{FF2B5EF4-FFF2-40B4-BE49-F238E27FC236}">
                <a16:creationId xmlns:a16="http://schemas.microsoft.com/office/drawing/2014/main" id="{944C17BA-73C5-0C25-458E-1B6DA3F7519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21A31C0-E2DF-CFE4-5ACE-B1AC003B566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279EA81-386D-EAC4-028B-3CFC0342CE9E}"/>
              </a:ext>
            </a:extLst>
          </p:cNvPr>
          <p:cNvSpPr>
            <a:spLocks noGrp="1"/>
          </p:cNvSpPr>
          <p:nvPr>
            <p:ph type="sldNum" sz="quarter" idx="4"/>
          </p:nvPr>
        </p:nvSpPr>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4" name="Date Placeholder 3">
            <a:extLst>
              <a:ext uri="{FF2B5EF4-FFF2-40B4-BE49-F238E27FC236}">
                <a16:creationId xmlns:a16="http://schemas.microsoft.com/office/drawing/2014/main" id="{30B528B9-3EA8-8558-37E1-D30C0F0ECBB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902718A-B062-9D44-47AC-D8CF430BFDB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A1169EF-69F3-F622-A3FA-B7B8C3755D86}"/>
              </a:ext>
            </a:extLst>
          </p:cNvPr>
          <p:cNvSpPr>
            <a:spLocks noGrp="1"/>
          </p:cNvSpPr>
          <p:nvPr>
            <p:ph type="sldNum" sz="quarter" idx="4"/>
          </p:nvPr>
        </p:nvSpPr>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4" name="Date Placeholder 3">
            <a:extLst>
              <a:ext uri="{FF2B5EF4-FFF2-40B4-BE49-F238E27FC236}">
                <a16:creationId xmlns:a16="http://schemas.microsoft.com/office/drawing/2014/main" id="{ECCB679B-E0B8-2918-2A39-61BA035A906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810F15E-811C-456C-F783-95CD40C8617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F43E9CE-A8C4-3175-F235-3BC95D7E7408}"/>
              </a:ext>
            </a:extLst>
          </p:cNvPr>
          <p:cNvSpPr>
            <a:spLocks noGrp="1"/>
          </p:cNvSpPr>
          <p:nvPr>
            <p:ph type="sldNum" sz="quarter" idx="4"/>
          </p:nvPr>
        </p:nvSpPr>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BB26B373-1675-7BE6-9A16-953F423E1E3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7BD2536-60EC-8D44-9EC1-16FBA5A098D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A62866A-BC26-FBBA-31D5-1C4ECD7CC092}"/>
              </a:ext>
            </a:extLst>
          </p:cNvPr>
          <p:cNvSpPr>
            <a:spLocks noGrp="1"/>
          </p:cNvSpPr>
          <p:nvPr>
            <p:ph type="sldNum" sz="quarter" idx="4"/>
          </p:nvPr>
        </p:nvSpPr>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4" name="Date Placeholder 3">
            <a:extLst>
              <a:ext uri="{FF2B5EF4-FFF2-40B4-BE49-F238E27FC236}">
                <a16:creationId xmlns:a16="http://schemas.microsoft.com/office/drawing/2014/main" id="{4B4B96DB-9838-3421-0789-56B19DC2B0F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EA5F83A-0498-1577-A30A-1D71473A59D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58D9B5F-B293-52A5-D10E-025E45DB5609}"/>
              </a:ext>
            </a:extLst>
          </p:cNvPr>
          <p:cNvSpPr>
            <a:spLocks noGrp="1"/>
          </p:cNvSpPr>
          <p:nvPr>
            <p:ph type="sldNum" sz="quarter" idx="4"/>
          </p:nvPr>
        </p:nvSpPr>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5" name="Date Placeholder 4">
            <a:extLst>
              <a:ext uri="{FF2B5EF4-FFF2-40B4-BE49-F238E27FC236}">
                <a16:creationId xmlns:a16="http://schemas.microsoft.com/office/drawing/2014/main" id="{F7AD98B5-BE02-5E60-FF5A-BDDC15F559E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7DB8443-7A87-17DF-6805-8C782EDC917A}"/>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C4EA6EBE-A7B0-1006-E11C-3D159484A1DF}"/>
              </a:ext>
            </a:extLst>
          </p:cNvPr>
          <p:cNvSpPr>
            <a:spLocks noGrp="1"/>
          </p:cNvSpPr>
          <p:nvPr>
            <p:ph type="sldNum" sz="quarter" idx="4"/>
          </p:nvPr>
        </p:nvSpPr>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4" name="Date Placeholder 3">
            <a:extLst>
              <a:ext uri="{FF2B5EF4-FFF2-40B4-BE49-F238E27FC236}">
                <a16:creationId xmlns:a16="http://schemas.microsoft.com/office/drawing/2014/main" id="{1A64D300-7C98-10F0-F612-0CCBEF8EC47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96F54C8-296F-0234-A7B2-B771EA157E2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99D9124-5511-39FA-34CA-F9208A01FE94}"/>
              </a:ext>
            </a:extLst>
          </p:cNvPr>
          <p:cNvSpPr>
            <a:spLocks noGrp="1"/>
          </p:cNvSpPr>
          <p:nvPr>
            <p:ph type="sldNum" sz="quarter" idx="4"/>
          </p:nvPr>
        </p:nvSpPr>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4" name="Date Placeholder 3">
            <a:extLst>
              <a:ext uri="{FF2B5EF4-FFF2-40B4-BE49-F238E27FC236}">
                <a16:creationId xmlns:a16="http://schemas.microsoft.com/office/drawing/2014/main" id="{B9FD950B-7CE0-5BE7-2531-E3168F5DB69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54D909E-22C2-5E1C-7CC4-38B6AAB248C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AA06D11-0CC2-0961-E9A2-B405A1CC5687}"/>
              </a:ext>
            </a:extLst>
          </p:cNvPr>
          <p:cNvSpPr>
            <a:spLocks noGrp="1"/>
          </p:cNvSpPr>
          <p:nvPr>
            <p:ph type="sldNum" sz="quarter" idx="4"/>
          </p:nvPr>
        </p:nvSpPr>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4" name="Date Placeholder 3">
            <a:extLst>
              <a:ext uri="{FF2B5EF4-FFF2-40B4-BE49-F238E27FC236}">
                <a16:creationId xmlns:a16="http://schemas.microsoft.com/office/drawing/2014/main" id="{768F4990-0DE6-E0E7-C1C4-94C24D1D46E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CCD2207-F9E3-B522-C98A-44C4C777A42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D872ABB-5535-5104-8521-4445409715D5}"/>
              </a:ext>
            </a:extLst>
          </p:cNvPr>
          <p:cNvSpPr>
            <a:spLocks noGrp="1"/>
          </p:cNvSpPr>
          <p:nvPr>
            <p:ph type="sldNum" sz="quarter" idx="4"/>
          </p:nvPr>
        </p:nvSpPr>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4" name="Date Placeholder 3">
            <a:extLst>
              <a:ext uri="{FF2B5EF4-FFF2-40B4-BE49-F238E27FC236}">
                <a16:creationId xmlns:a16="http://schemas.microsoft.com/office/drawing/2014/main" id="{42BB2FB2-B63F-955A-4AC6-C8DE1C0075C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7D194B5-34DC-5F9A-8FEA-13F2B527B49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699B7C8-7F6F-01E1-3AF4-284E2FF7F4E7}"/>
              </a:ext>
            </a:extLst>
          </p:cNvPr>
          <p:cNvSpPr>
            <a:spLocks noGrp="1"/>
          </p:cNvSpPr>
          <p:nvPr>
            <p:ph type="sldNum" sz="quarter" idx="4"/>
          </p:nvPr>
        </p:nvSpPr>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3" name="Date Placeholder 2">
            <a:extLst>
              <a:ext uri="{FF2B5EF4-FFF2-40B4-BE49-F238E27FC236}">
                <a16:creationId xmlns:a16="http://schemas.microsoft.com/office/drawing/2014/main" id="{0A32A0D3-5060-078E-C7BA-31E32B07B5D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865468F-15CC-0CE5-14B6-B57D9EA157F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F05213B-376B-4ADB-CD8F-4157EF3BA7B2}"/>
              </a:ext>
            </a:extLst>
          </p:cNvPr>
          <p:cNvSpPr>
            <a:spLocks noGrp="1"/>
          </p:cNvSpPr>
          <p:nvPr>
            <p:ph type="sldNum" sz="quarter" idx="4"/>
          </p:nvPr>
        </p:nvSpPr>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4" name="Date Placeholder 3">
            <a:extLst>
              <a:ext uri="{FF2B5EF4-FFF2-40B4-BE49-F238E27FC236}">
                <a16:creationId xmlns:a16="http://schemas.microsoft.com/office/drawing/2014/main" id="{3A22E270-5923-60CD-A6C3-6EBCF9C0344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11C2FDB-11AE-03D6-BEF0-65F31F8638D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C06A5C7-C8AD-BB42-17A6-8B2248D2FCE4}"/>
              </a:ext>
            </a:extLst>
          </p:cNvPr>
          <p:cNvSpPr>
            <a:spLocks noGrp="1"/>
          </p:cNvSpPr>
          <p:nvPr>
            <p:ph type="sldNum" sz="quarter" idx="4"/>
          </p:nvPr>
        </p:nvSpPr>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4" name="Date Placeholder 3">
            <a:extLst>
              <a:ext uri="{FF2B5EF4-FFF2-40B4-BE49-F238E27FC236}">
                <a16:creationId xmlns:a16="http://schemas.microsoft.com/office/drawing/2014/main" id="{53F21D85-DE65-BD53-0C38-D8944CD7A26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88F7A19-1B9E-2A0F-EF0C-707A9A18DE7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EAF695F-75BA-3096-35D9-A6A3295FB849}"/>
              </a:ext>
            </a:extLst>
          </p:cNvPr>
          <p:cNvSpPr>
            <a:spLocks noGrp="1"/>
          </p:cNvSpPr>
          <p:nvPr>
            <p:ph type="sldNum" sz="quarter" idx="4"/>
          </p:nvPr>
        </p:nvSpPr>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 name="Date Placeholder 2">
            <a:extLst>
              <a:ext uri="{FF2B5EF4-FFF2-40B4-BE49-F238E27FC236}">
                <a16:creationId xmlns:a16="http://schemas.microsoft.com/office/drawing/2014/main" id="{A690A47F-2D65-A318-DFC4-D930760747B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F1DC81D-73D6-D10F-9EC5-CDF40673782D}"/>
              </a:ext>
            </a:extLst>
          </p:cNvPr>
          <p:cNvSpPr>
            <a:spLocks noGrp="1"/>
          </p:cNvSpPr>
          <p:nvPr>
            <p:ph type="ftr" sz="quarter" idx="3"/>
          </p:nvPr>
        </p:nvSpPr>
        <p:spPr/>
        <p:txBody>
          <a:bodyPr/>
          <a:lstStyle/>
          <a:p>
            <a:r>
              <a:rPr lang="en-US"/>
              <a:t>© Coherent, Inc. 2023</a:t>
            </a:r>
            <a:endParaRPr lang="en-US" dirty="0"/>
          </a:p>
        </p:txBody>
      </p:sp>
      <p:sp>
        <p:nvSpPr>
          <p:cNvPr id="36" name="Slide Number Placeholder 35">
            <a:extLst>
              <a:ext uri="{FF2B5EF4-FFF2-40B4-BE49-F238E27FC236}">
                <a16:creationId xmlns:a16="http://schemas.microsoft.com/office/drawing/2014/main" id="{0F8089BB-6BEF-568F-52BE-F0A250F79C96}"/>
              </a:ext>
            </a:extLst>
          </p:cNvPr>
          <p:cNvSpPr>
            <a:spLocks noGrp="1"/>
          </p:cNvSpPr>
          <p:nvPr>
            <p:ph type="sldNum" sz="quarter" idx="4"/>
          </p:nvPr>
        </p:nvSpPr>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4" name="Date Placeholder 3">
            <a:extLst>
              <a:ext uri="{FF2B5EF4-FFF2-40B4-BE49-F238E27FC236}">
                <a16:creationId xmlns:a16="http://schemas.microsoft.com/office/drawing/2014/main" id="{88834F78-105F-475F-AFF4-AFB5411A15B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B8AE303-154F-C519-99C7-39832B90CA7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3AE09840-B5C6-045D-7A09-62D3C9F31AE3}"/>
              </a:ext>
            </a:extLst>
          </p:cNvPr>
          <p:cNvSpPr>
            <a:spLocks noGrp="1"/>
          </p:cNvSpPr>
          <p:nvPr>
            <p:ph type="sldNum" sz="quarter" idx="4"/>
          </p:nvPr>
        </p:nvSpPr>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4" name="Date Placeholder 3">
            <a:extLst>
              <a:ext uri="{FF2B5EF4-FFF2-40B4-BE49-F238E27FC236}">
                <a16:creationId xmlns:a16="http://schemas.microsoft.com/office/drawing/2014/main" id="{A42556C4-45B3-F976-1A38-A3F1C1EB34D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4EA6866-D84D-3803-450C-12A1520E375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F3543DC-38F5-85CF-6868-3605B2D6AE37}"/>
              </a:ext>
            </a:extLst>
          </p:cNvPr>
          <p:cNvSpPr>
            <a:spLocks noGrp="1"/>
          </p:cNvSpPr>
          <p:nvPr>
            <p:ph type="sldNum" sz="quarter" idx="4"/>
          </p:nvPr>
        </p:nvSpPr>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3" name="Date Placeholder 2">
            <a:extLst>
              <a:ext uri="{FF2B5EF4-FFF2-40B4-BE49-F238E27FC236}">
                <a16:creationId xmlns:a16="http://schemas.microsoft.com/office/drawing/2014/main" id="{1DE244D9-5CC6-3F84-67A7-3F61A024542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B1BE96E-2041-53D0-1F38-BDBDCBD75E7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BFA9F87-8078-F0A8-E634-EF8D5A4488D7}"/>
              </a:ext>
            </a:extLst>
          </p:cNvPr>
          <p:cNvSpPr>
            <a:spLocks noGrp="1"/>
          </p:cNvSpPr>
          <p:nvPr>
            <p:ph type="sldNum" sz="quarter" idx="4"/>
          </p:nvPr>
        </p:nvSpPr>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
        <p:nvSpPr>
          <p:cNvPr id="5" name="Date Placeholder 4">
            <a:extLst>
              <a:ext uri="{FF2B5EF4-FFF2-40B4-BE49-F238E27FC236}">
                <a16:creationId xmlns:a16="http://schemas.microsoft.com/office/drawing/2014/main" id="{B3D618D3-77AE-FBF7-B179-CC24E4BDB284}"/>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ABD438C-24DD-B73A-0462-3F0819571B9B}"/>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FA6B8E2C-E3F3-7149-D1E2-F07BA3A863BD}"/>
              </a:ext>
            </a:extLst>
          </p:cNvPr>
          <p:cNvSpPr>
            <a:spLocks noGrp="1"/>
          </p:cNvSpPr>
          <p:nvPr>
            <p:ph type="sldNum" sz="quarter" idx="4"/>
          </p:nvPr>
        </p:nvSpPr>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4" name="Date Placeholder 3">
            <a:extLst>
              <a:ext uri="{FF2B5EF4-FFF2-40B4-BE49-F238E27FC236}">
                <a16:creationId xmlns:a16="http://schemas.microsoft.com/office/drawing/2014/main" id="{9E5616DF-7BBD-FD4D-DFA3-E3ECED7F717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AEB9389-D8CD-CA8E-E371-502CD7A81C9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F33648D-2218-F313-C30F-70AE8994C9E3}"/>
              </a:ext>
            </a:extLst>
          </p:cNvPr>
          <p:cNvSpPr>
            <a:spLocks noGrp="1"/>
          </p:cNvSpPr>
          <p:nvPr>
            <p:ph type="sldNum" sz="quarter" idx="4"/>
          </p:nvPr>
        </p:nvSpPr>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DA4026F1-015B-B47A-81BB-96EB70F526D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8CC6B01-2A8D-4468-E015-0B970D28262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CE83AE1-3F12-EFBA-8332-A98A3B40564C}"/>
              </a:ext>
            </a:extLst>
          </p:cNvPr>
          <p:cNvSpPr>
            <a:spLocks noGrp="1"/>
          </p:cNvSpPr>
          <p:nvPr>
            <p:ph type="sldNum" sz="quarter" idx="4"/>
          </p:nvPr>
        </p:nvSpPr>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4" name="Date Placeholder 3">
            <a:extLst>
              <a:ext uri="{FF2B5EF4-FFF2-40B4-BE49-F238E27FC236}">
                <a16:creationId xmlns:a16="http://schemas.microsoft.com/office/drawing/2014/main" id="{D34ABEDD-BA37-84EF-26A8-65375A7B73B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CD5E01E-0396-F469-D6F0-3F14EE07744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5D9DCEB-EF8D-D691-2A14-3B758B64AC70}"/>
              </a:ext>
            </a:extLst>
          </p:cNvPr>
          <p:cNvSpPr>
            <a:spLocks noGrp="1"/>
          </p:cNvSpPr>
          <p:nvPr>
            <p:ph type="sldNum" sz="quarter" idx="4"/>
          </p:nvPr>
        </p:nvSpPr>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4" name="Date Placeholder 3">
            <a:extLst>
              <a:ext uri="{FF2B5EF4-FFF2-40B4-BE49-F238E27FC236}">
                <a16:creationId xmlns:a16="http://schemas.microsoft.com/office/drawing/2014/main" id="{4ED7152A-9424-F50D-6DA2-315014DD39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A8A3C66-F964-DF39-4702-B49FD71C81A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3F4CBB7-D134-7940-2A16-0258A0AF114E}"/>
              </a:ext>
            </a:extLst>
          </p:cNvPr>
          <p:cNvSpPr>
            <a:spLocks noGrp="1"/>
          </p:cNvSpPr>
          <p:nvPr>
            <p:ph type="sldNum" sz="quarter" idx="4"/>
          </p:nvPr>
        </p:nvSpPr>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4" name="Date Placeholder 3">
            <a:extLst>
              <a:ext uri="{FF2B5EF4-FFF2-40B4-BE49-F238E27FC236}">
                <a16:creationId xmlns:a16="http://schemas.microsoft.com/office/drawing/2014/main" id="{9B8830A0-39D4-D576-3756-9BCF293685A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EA6B8E4-60FD-9B58-FCA0-72736288ABE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AE18D35-162C-60A3-B95C-0DCC0BD0FDAE}"/>
              </a:ext>
            </a:extLst>
          </p:cNvPr>
          <p:cNvSpPr>
            <a:spLocks noGrp="1"/>
          </p:cNvSpPr>
          <p:nvPr>
            <p:ph type="sldNum" sz="quarter" idx="4"/>
          </p:nvPr>
        </p:nvSpPr>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4" name="Date Placeholder 3">
            <a:extLst>
              <a:ext uri="{FF2B5EF4-FFF2-40B4-BE49-F238E27FC236}">
                <a16:creationId xmlns:a16="http://schemas.microsoft.com/office/drawing/2014/main" id="{B2874088-F11A-3628-8D2F-B72DCCE2078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4173550-37B1-3CE9-A27C-4EDA587D936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135C8B4-BCD1-395D-9DF5-2FE5803FDFAC}"/>
              </a:ext>
            </a:extLst>
          </p:cNvPr>
          <p:cNvSpPr>
            <a:spLocks noGrp="1"/>
          </p:cNvSpPr>
          <p:nvPr>
            <p:ph type="sldNum" sz="quarter" idx="4"/>
          </p:nvPr>
        </p:nvSpPr>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3" name="Date Placeholder 2">
            <a:extLst>
              <a:ext uri="{FF2B5EF4-FFF2-40B4-BE49-F238E27FC236}">
                <a16:creationId xmlns:a16="http://schemas.microsoft.com/office/drawing/2014/main" id="{74A5B63B-2FFB-A550-65A5-FD74A68C74B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503F73C7-1456-1665-19F2-9612EAECC47A}"/>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6EEABDA-3EAA-C0C5-C454-95CC243D7BF7}"/>
              </a:ext>
            </a:extLst>
          </p:cNvPr>
          <p:cNvSpPr>
            <a:spLocks noGrp="1"/>
          </p:cNvSpPr>
          <p:nvPr>
            <p:ph type="sldNum" sz="quarter" idx="4"/>
          </p:nvPr>
        </p:nvSpPr>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6" name="Date Placeholder 5">
            <a:extLst>
              <a:ext uri="{FF2B5EF4-FFF2-40B4-BE49-F238E27FC236}">
                <a16:creationId xmlns:a16="http://schemas.microsoft.com/office/drawing/2014/main" id="{09B33274-11C0-A8B9-99F7-BF16F5049B3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2DAA10D5-41CA-5DF2-F8AE-DBF0921FCE42}"/>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3A5756F6-D30D-F63B-E603-590F46E56223}"/>
              </a:ext>
            </a:extLst>
          </p:cNvPr>
          <p:cNvSpPr>
            <a:spLocks noGrp="1"/>
          </p:cNvSpPr>
          <p:nvPr>
            <p:ph type="sldNum" sz="quarter" idx="4"/>
          </p:nvPr>
        </p:nvSpPr>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4" name="Date Placeholder 3">
            <a:extLst>
              <a:ext uri="{FF2B5EF4-FFF2-40B4-BE49-F238E27FC236}">
                <a16:creationId xmlns:a16="http://schemas.microsoft.com/office/drawing/2014/main" id="{15B26ED8-474F-F2F6-BA97-FDBB083C54F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C311558-70A0-3390-6911-946AC677751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235FD8E-9FD5-2F4E-A6BC-B6B62010FD75}"/>
              </a:ext>
            </a:extLst>
          </p:cNvPr>
          <p:cNvSpPr>
            <a:spLocks noGrp="1"/>
          </p:cNvSpPr>
          <p:nvPr>
            <p:ph type="sldNum" sz="quarter" idx="4"/>
          </p:nvPr>
        </p:nvSpPr>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5" name="Date Placeholder 4">
            <a:extLst>
              <a:ext uri="{FF2B5EF4-FFF2-40B4-BE49-F238E27FC236}">
                <a16:creationId xmlns:a16="http://schemas.microsoft.com/office/drawing/2014/main" id="{D9D32D64-0F4F-8850-EBA8-DC126C712156}"/>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83862E66-621C-C153-E3A9-8F64D33B8364}"/>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B0D43F6-CF10-9DAE-CF6D-EB956C455346}"/>
              </a:ext>
            </a:extLst>
          </p:cNvPr>
          <p:cNvSpPr>
            <a:spLocks noGrp="1"/>
          </p:cNvSpPr>
          <p:nvPr>
            <p:ph type="sldNum" sz="quarter" idx="4"/>
          </p:nvPr>
        </p:nvSpPr>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6" name="Date Placeholder 5">
            <a:extLst>
              <a:ext uri="{FF2B5EF4-FFF2-40B4-BE49-F238E27FC236}">
                <a16:creationId xmlns:a16="http://schemas.microsoft.com/office/drawing/2014/main" id="{B86F24E7-D8DA-CE2E-556E-EAE449892E7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BBC89BF-93BE-B922-F6D7-B8900814EA3D}"/>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029CCCCF-63C3-3543-60D0-B68EE2AC4ED0}"/>
              </a:ext>
            </a:extLst>
          </p:cNvPr>
          <p:cNvSpPr>
            <a:spLocks noGrp="1"/>
          </p:cNvSpPr>
          <p:nvPr>
            <p:ph type="sldNum" sz="quarter" idx="4"/>
          </p:nvPr>
        </p:nvSpPr>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6" name="Date Placeholder 5">
            <a:extLst>
              <a:ext uri="{FF2B5EF4-FFF2-40B4-BE49-F238E27FC236}">
                <a16:creationId xmlns:a16="http://schemas.microsoft.com/office/drawing/2014/main" id="{950DB4BF-1EC6-FEB0-1A0F-5B9735F1690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CC7CE79-3B90-A26F-9AEE-C0DF7F0D581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8C6B130E-06DA-13EB-C139-D1E26007D278}"/>
              </a:ext>
            </a:extLst>
          </p:cNvPr>
          <p:cNvSpPr>
            <a:spLocks noGrp="1"/>
          </p:cNvSpPr>
          <p:nvPr>
            <p:ph type="sldNum" sz="quarter" idx="4"/>
          </p:nvPr>
        </p:nvSpPr>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6" name="Date Placeholder 5">
            <a:extLst>
              <a:ext uri="{FF2B5EF4-FFF2-40B4-BE49-F238E27FC236}">
                <a16:creationId xmlns:a16="http://schemas.microsoft.com/office/drawing/2014/main" id="{43A2D509-C041-90FF-2BBF-563DF81F0239}"/>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626ABF9D-4AB1-8525-AAA8-C8419AB379FA}"/>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EED7659C-688E-3B3E-4AE0-8C0F7C6A1D25}"/>
              </a:ext>
            </a:extLst>
          </p:cNvPr>
          <p:cNvSpPr>
            <a:spLocks noGrp="1"/>
          </p:cNvSpPr>
          <p:nvPr>
            <p:ph type="sldNum" sz="quarter" idx="4"/>
          </p:nvPr>
        </p:nvSpPr>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3" name="Date Placeholder 2">
            <a:extLst>
              <a:ext uri="{FF2B5EF4-FFF2-40B4-BE49-F238E27FC236}">
                <a16:creationId xmlns:a16="http://schemas.microsoft.com/office/drawing/2014/main" id="{60FE607C-853F-1A1D-BB95-D85078800C1E}"/>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8EAD128-8FC3-9AA6-32EB-49CA70C8C92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E2268BB-2DCE-AD32-1B2C-0E4705A6188C}"/>
              </a:ext>
            </a:extLst>
          </p:cNvPr>
          <p:cNvSpPr>
            <a:spLocks noGrp="1"/>
          </p:cNvSpPr>
          <p:nvPr>
            <p:ph type="sldNum" sz="quarter" idx="4"/>
          </p:nvPr>
        </p:nvSpPr>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3" name="Date Placeholder 2">
            <a:extLst>
              <a:ext uri="{FF2B5EF4-FFF2-40B4-BE49-F238E27FC236}">
                <a16:creationId xmlns:a16="http://schemas.microsoft.com/office/drawing/2014/main" id="{7B629B52-1161-657B-676E-DD50324A4A2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21B8CD6-0888-9995-C9E0-88C86C2466A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6906D43-0718-DE08-934F-351BA22A161E}"/>
              </a:ext>
            </a:extLst>
          </p:cNvPr>
          <p:cNvSpPr>
            <a:spLocks noGrp="1"/>
          </p:cNvSpPr>
          <p:nvPr>
            <p:ph type="sldNum" sz="quarter" idx="4"/>
          </p:nvPr>
        </p:nvSpPr>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4" name="Date Placeholder 3">
            <a:extLst>
              <a:ext uri="{FF2B5EF4-FFF2-40B4-BE49-F238E27FC236}">
                <a16:creationId xmlns:a16="http://schemas.microsoft.com/office/drawing/2014/main" id="{6884B31A-C66F-8CB9-CA37-C2281EAAD2A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FB0698D-A3F3-2267-1697-2910F4CF8F1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2277F6C-0BF3-6EA4-9761-F96A29A3D1BA}"/>
              </a:ext>
            </a:extLst>
          </p:cNvPr>
          <p:cNvSpPr>
            <a:spLocks noGrp="1"/>
          </p:cNvSpPr>
          <p:nvPr>
            <p:ph type="sldNum" sz="quarter" idx="4"/>
          </p:nvPr>
        </p:nvSpPr>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4" name="Date Placeholder 3">
            <a:extLst>
              <a:ext uri="{FF2B5EF4-FFF2-40B4-BE49-F238E27FC236}">
                <a16:creationId xmlns:a16="http://schemas.microsoft.com/office/drawing/2014/main" id="{9FF535FE-85CB-8725-813D-1BC442C7479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EBFAE9F-072F-D645-3D09-79E32A30688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15D020B-56E4-96B5-20F4-E6D3F2F1C184}"/>
              </a:ext>
            </a:extLst>
          </p:cNvPr>
          <p:cNvSpPr>
            <a:spLocks noGrp="1"/>
          </p:cNvSpPr>
          <p:nvPr>
            <p:ph type="sldNum" sz="quarter" idx="4"/>
          </p:nvPr>
        </p:nvSpPr>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3" name="Date Placeholder 2">
            <a:extLst>
              <a:ext uri="{FF2B5EF4-FFF2-40B4-BE49-F238E27FC236}">
                <a16:creationId xmlns:a16="http://schemas.microsoft.com/office/drawing/2014/main" id="{2B9DBA07-34F1-DBDC-B692-57ABB2C89CD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BA9A7D8-547A-734E-8687-33AAC68844B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7FD7ECF-56FB-EBDE-F9BB-841AFDF859A4}"/>
              </a:ext>
            </a:extLst>
          </p:cNvPr>
          <p:cNvSpPr>
            <a:spLocks noGrp="1"/>
          </p:cNvSpPr>
          <p:nvPr>
            <p:ph type="sldNum" sz="quarter" idx="4"/>
          </p:nvPr>
        </p:nvSpPr>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4" name="Date Placeholder 3">
            <a:extLst>
              <a:ext uri="{FF2B5EF4-FFF2-40B4-BE49-F238E27FC236}">
                <a16:creationId xmlns:a16="http://schemas.microsoft.com/office/drawing/2014/main" id="{A5415D7C-B149-6085-BCCF-6C96CC54B04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15B7539-D846-26D0-D273-13375EA1E54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730D7A6-7DC6-C9D6-3C6A-57E0D2A6A564}"/>
              </a:ext>
            </a:extLst>
          </p:cNvPr>
          <p:cNvSpPr>
            <a:spLocks noGrp="1"/>
          </p:cNvSpPr>
          <p:nvPr>
            <p:ph type="sldNum" sz="quarter" idx="4"/>
          </p:nvPr>
        </p:nvSpPr>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4" name="Date Placeholder 3">
            <a:extLst>
              <a:ext uri="{FF2B5EF4-FFF2-40B4-BE49-F238E27FC236}">
                <a16:creationId xmlns:a16="http://schemas.microsoft.com/office/drawing/2014/main" id="{F8219572-DCEF-6658-913A-6C470A6E03A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F4C66DE-63F5-644E-BEC0-BC289B04DF5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B7135DF-CCA5-0040-9A99-DBAC1139081A}"/>
              </a:ext>
            </a:extLst>
          </p:cNvPr>
          <p:cNvSpPr>
            <a:spLocks noGrp="1"/>
          </p:cNvSpPr>
          <p:nvPr>
            <p:ph type="sldNum" sz="quarter" idx="4"/>
          </p:nvPr>
        </p:nvSpPr>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4" name="Date Placeholder 3">
            <a:extLst>
              <a:ext uri="{FF2B5EF4-FFF2-40B4-BE49-F238E27FC236}">
                <a16:creationId xmlns:a16="http://schemas.microsoft.com/office/drawing/2014/main" id="{385CCB52-A175-3C08-ADB8-A99C6ADC285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02BA6FE-68F4-15D6-17D7-0D0A9020F1D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CDBB24-AC78-AB00-4A3E-72EB5E4E326F}"/>
              </a:ext>
            </a:extLst>
          </p:cNvPr>
          <p:cNvSpPr>
            <a:spLocks noGrp="1"/>
          </p:cNvSpPr>
          <p:nvPr>
            <p:ph type="sldNum" sz="quarter" idx="4"/>
          </p:nvPr>
        </p:nvSpPr>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3" name="Date Placeholder 2">
            <a:extLst>
              <a:ext uri="{FF2B5EF4-FFF2-40B4-BE49-F238E27FC236}">
                <a16:creationId xmlns:a16="http://schemas.microsoft.com/office/drawing/2014/main" id="{806AE589-2B12-5AFF-80B6-E2560665277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DC4A7F3-56BA-22F4-DFA7-BBEEF72C12B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B0FE1AF-3F79-36A7-D375-09CEDBE85339}"/>
              </a:ext>
            </a:extLst>
          </p:cNvPr>
          <p:cNvSpPr>
            <a:spLocks noGrp="1"/>
          </p:cNvSpPr>
          <p:nvPr>
            <p:ph type="sldNum" sz="quarter" idx="4"/>
          </p:nvPr>
        </p:nvSpPr>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C4B6BE54-855F-D148-54DD-DB6BB243C9F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61A62EB7-9C03-6DA4-3A83-723D35F65AC5}"/>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39B5F7A-91D7-01C2-3F29-6F95A2ABA3B6}"/>
              </a:ext>
            </a:extLst>
          </p:cNvPr>
          <p:cNvSpPr>
            <a:spLocks noGrp="1"/>
          </p:cNvSpPr>
          <p:nvPr>
            <p:ph type="sldNum" sz="quarter" idx="4"/>
          </p:nvPr>
        </p:nvSpPr>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3" name="Date Placeholder 2">
            <a:extLst>
              <a:ext uri="{FF2B5EF4-FFF2-40B4-BE49-F238E27FC236}">
                <a16:creationId xmlns:a16="http://schemas.microsoft.com/office/drawing/2014/main" id="{1A0713FD-BFB3-F918-3ED7-EE66A7097C2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7952F1A-B82B-7A0B-B0FB-693F44ABCDF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BB87EE4-350A-ADE7-921B-61D9F8F9DFF6}"/>
              </a:ext>
            </a:extLst>
          </p:cNvPr>
          <p:cNvSpPr>
            <a:spLocks noGrp="1"/>
          </p:cNvSpPr>
          <p:nvPr>
            <p:ph type="sldNum" sz="quarter" idx="4"/>
          </p:nvPr>
        </p:nvSpPr>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4" name="Date Placeholder 3">
            <a:extLst>
              <a:ext uri="{FF2B5EF4-FFF2-40B4-BE49-F238E27FC236}">
                <a16:creationId xmlns:a16="http://schemas.microsoft.com/office/drawing/2014/main" id="{62505DF6-BB64-F2AB-87F1-35E9BC402A4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DCF23AC-DE97-5B16-7C54-B811304A2BE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67C0F89-96FB-7039-90FF-BF26A82D412A}"/>
              </a:ext>
            </a:extLst>
          </p:cNvPr>
          <p:cNvSpPr>
            <a:spLocks noGrp="1"/>
          </p:cNvSpPr>
          <p:nvPr>
            <p:ph type="sldNum" sz="quarter" idx="4"/>
          </p:nvPr>
        </p:nvSpPr>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4" name="Date Placeholder 3">
            <a:extLst>
              <a:ext uri="{FF2B5EF4-FFF2-40B4-BE49-F238E27FC236}">
                <a16:creationId xmlns:a16="http://schemas.microsoft.com/office/drawing/2014/main" id="{47476B07-C5C6-E054-FFA0-2E580027C2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1299EAD-F481-C038-CFDF-262A960616C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A78A278-8B17-3927-7EE9-7BE78903E3FA}"/>
              </a:ext>
            </a:extLst>
          </p:cNvPr>
          <p:cNvSpPr>
            <a:spLocks noGrp="1"/>
          </p:cNvSpPr>
          <p:nvPr>
            <p:ph type="sldNum" sz="quarter" idx="4"/>
          </p:nvPr>
        </p:nvSpPr>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4" name="Date Placeholder 3">
            <a:extLst>
              <a:ext uri="{FF2B5EF4-FFF2-40B4-BE49-F238E27FC236}">
                <a16:creationId xmlns:a16="http://schemas.microsoft.com/office/drawing/2014/main" id="{31109086-35B0-01D5-C198-DDB38EC1CC5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5846993-AB8F-D56E-6E41-86EF98FEF68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765122F-29E1-9A0C-5854-AF7F46771392}"/>
              </a:ext>
            </a:extLst>
          </p:cNvPr>
          <p:cNvSpPr>
            <a:spLocks noGrp="1"/>
          </p:cNvSpPr>
          <p:nvPr>
            <p:ph type="sldNum" sz="quarter" idx="4"/>
          </p:nvPr>
        </p:nvSpPr>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4" name="Date Placeholder 3">
            <a:extLst>
              <a:ext uri="{FF2B5EF4-FFF2-40B4-BE49-F238E27FC236}">
                <a16:creationId xmlns:a16="http://schemas.microsoft.com/office/drawing/2014/main" id="{FAE36FDE-FCA2-6C32-A2EB-ADD96E072C7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892BF2A-38FC-60FC-8B32-EE879C5D374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F2C494E-8AE6-0757-9943-BA9B7BBC7AE0}"/>
              </a:ext>
            </a:extLst>
          </p:cNvPr>
          <p:cNvSpPr>
            <a:spLocks noGrp="1"/>
          </p:cNvSpPr>
          <p:nvPr>
            <p:ph type="sldNum" sz="quarter" idx="4"/>
          </p:nvPr>
        </p:nvSpPr>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4" name="Date Placeholder 3">
            <a:extLst>
              <a:ext uri="{FF2B5EF4-FFF2-40B4-BE49-F238E27FC236}">
                <a16:creationId xmlns:a16="http://schemas.microsoft.com/office/drawing/2014/main" id="{F0A96AB1-DC3C-1176-718D-92D0E798B20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4A75717-A0CB-8FB1-F2E7-EAAEE8A799B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E3F7AB0-2000-47E8-53E1-3C4594D0D340}"/>
              </a:ext>
            </a:extLst>
          </p:cNvPr>
          <p:cNvSpPr>
            <a:spLocks noGrp="1"/>
          </p:cNvSpPr>
          <p:nvPr>
            <p:ph type="sldNum" sz="quarter" idx="4"/>
          </p:nvPr>
        </p:nvSpPr>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4" name="Date Placeholder 3">
            <a:extLst>
              <a:ext uri="{FF2B5EF4-FFF2-40B4-BE49-F238E27FC236}">
                <a16:creationId xmlns:a16="http://schemas.microsoft.com/office/drawing/2014/main" id="{2F0B6F29-D1D9-ACBC-8DC1-B3E7E651562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504943E-5E1E-E307-C34B-783EC189095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532B65A-5349-FAEE-C5EB-5AD45A5243A3}"/>
              </a:ext>
            </a:extLst>
          </p:cNvPr>
          <p:cNvSpPr>
            <a:spLocks noGrp="1"/>
          </p:cNvSpPr>
          <p:nvPr>
            <p:ph type="sldNum" sz="quarter" idx="4"/>
          </p:nvPr>
        </p:nvSpPr>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4" name="Date Placeholder 3">
            <a:extLst>
              <a:ext uri="{FF2B5EF4-FFF2-40B4-BE49-F238E27FC236}">
                <a16:creationId xmlns:a16="http://schemas.microsoft.com/office/drawing/2014/main" id="{53DE50F9-3FD1-380A-D1B9-051E745BB59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3A69F8A-78C5-DAA9-406C-5E0C8F0A685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FEA39BA-A944-64BF-157F-E3923033CAB5}"/>
              </a:ext>
            </a:extLst>
          </p:cNvPr>
          <p:cNvSpPr>
            <a:spLocks noGrp="1"/>
          </p:cNvSpPr>
          <p:nvPr>
            <p:ph type="sldNum" sz="quarter" idx="4"/>
          </p:nvPr>
        </p:nvSpPr>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4" name="Date Placeholder 3">
            <a:extLst>
              <a:ext uri="{FF2B5EF4-FFF2-40B4-BE49-F238E27FC236}">
                <a16:creationId xmlns:a16="http://schemas.microsoft.com/office/drawing/2014/main" id="{52F48538-2E57-2BF9-C4E4-6D25019AB27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740FFC1-ED4C-FF8F-76E0-290EAF8240E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63761BF-35FB-56CB-4B2A-7B76988557A7}"/>
              </a:ext>
            </a:extLst>
          </p:cNvPr>
          <p:cNvSpPr>
            <a:spLocks noGrp="1"/>
          </p:cNvSpPr>
          <p:nvPr>
            <p:ph type="sldNum" sz="quarter" idx="4"/>
          </p:nvPr>
        </p:nvSpPr>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3" name="Date Placeholder 2">
            <a:extLst>
              <a:ext uri="{FF2B5EF4-FFF2-40B4-BE49-F238E27FC236}">
                <a16:creationId xmlns:a16="http://schemas.microsoft.com/office/drawing/2014/main" id="{033F8551-6022-5DC1-91DB-E2E16500B4B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9F44A2A-3940-1BCF-962E-F73D8617125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74A7343-6919-67B3-D735-561AE9E5C0B5}"/>
              </a:ext>
            </a:extLst>
          </p:cNvPr>
          <p:cNvSpPr>
            <a:spLocks noGrp="1"/>
          </p:cNvSpPr>
          <p:nvPr>
            <p:ph type="sldNum" sz="quarter" idx="4"/>
          </p:nvPr>
        </p:nvSpPr>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4" name="Date Placeholder 3">
            <a:extLst>
              <a:ext uri="{FF2B5EF4-FFF2-40B4-BE49-F238E27FC236}">
                <a16:creationId xmlns:a16="http://schemas.microsoft.com/office/drawing/2014/main" id="{474BD0F1-6EAC-CC43-6D37-017EAB3A74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847F9F3-DDDF-93BC-22D2-78A8B84F47A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7E2FE04-D5BC-B5CC-5F8A-20136E3FAE4B}"/>
              </a:ext>
            </a:extLst>
          </p:cNvPr>
          <p:cNvSpPr>
            <a:spLocks noGrp="1"/>
          </p:cNvSpPr>
          <p:nvPr>
            <p:ph type="sldNum" sz="quarter" idx="4"/>
          </p:nvPr>
        </p:nvSpPr>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4" name="Date Placeholder 3">
            <a:extLst>
              <a:ext uri="{FF2B5EF4-FFF2-40B4-BE49-F238E27FC236}">
                <a16:creationId xmlns:a16="http://schemas.microsoft.com/office/drawing/2014/main" id="{AA64D082-0319-422C-2CE4-0BFE05B1480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FB3CE49-8876-6432-3FD0-3F2BEB7316B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5CD7E7E-7118-E258-0DBD-745EB14E79C3}"/>
              </a:ext>
            </a:extLst>
          </p:cNvPr>
          <p:cNvSpPr>
            <a:spLocks noGrp="1"/>
          </p:cNvSpPr>
          <p:nvPr>
            <p:ph type="sldNum" sz="quarter" idx="4"/>
          </p:nvPr>
        </p:nvSpPr>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3" name="Date Placeholder 2">
            <a:extLst>
              <a:ext uri="{FF2B5EF4-FFF2-40B4-BE49-F238E27FC236}">
                <a16:creationId xmlns:a16="http://schemas.microsoft.com/office/drawing/2014/main" id="{0502D9FD-AA75-565E-8508-4920E8EE31C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59FF612-5DEC-C329-E732-3A233B78014A}"/>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3FFB141-1247-E43C-5EEF-8B5D563032C0}"/>
              </a:ext>
            </a:extLst>
          </p:cNvPr>
          <p:cNvSpPr>
            <a:spLocks noGrp="1"/>
          </p:cNvSpPr>
          <p:nvPr>
            <p:ph type="sldNum" sz="quarter" idx="4"/>
          </p:nvPr>
        </p:nvSpPr>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4" name="Date Placeholder 3">
            <a:extLst>
              <a:ext uri="{FF2B5EF4-FFF2-40B4-BE49-F238E27FC236}">
                <a16:creationId xmlns:a16="http://schemas.microsoft.com/office/drawing/2014/main" id="{B923259E-247F-C4DD-5A32-0E30E29CAC3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B497BF6-900F-D93C-708E-F9EA122C9C7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0B85E03-56E1-F385-2F05-1375023E385F}"/>
              </a:ext>
            </a:extLst>
          </p:cNvPr>
          <p:cNvSpPr>
            <a:spLocks noGrp="1"/>
          </p:cNvSpPr>
          <p:nvPr>
            <p:ph type="sldNum" sz="quarter" idx="4"/>
          </p:nvPr>
        </p:nvSpPr>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4" name="Date Placeholder 3">
            <a:extLst>
              <a:ext uri="{FF2B5EF4-FFF2-40B4-BE49-F238E27FC236}">
                <a16:creationId xmlns:a16="http://schemas.microsoft.com/office/drawing/2014/main" id="{4E97808A-39D1-0A96-F596-11D4EAF74BB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16BDC67-7F9D-3E84-64E1-AD908205334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4FD2507-6CF9-874F-C76E-CD3EC0533391}"/>
              </a:ext>
            </a:extLst>
          </p:cNvPr>
          <p:cNvSpPr>
            <a:spLocks noGrp="1"/>
          </p:cNvSpPr>
          <p:nvPr>
            <p:ph type="sldNum" sz="quarter" idx="4"/>
          </p:nvPr>
        </p:nvSpPr>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name="Equation" r:id="rId4" imgW="698197" imgH="431613" progId="Equation.3">
                  <p:embed/>
                </p:oleObj>
              </mc:Choice>
              <mc:Fallback>
                <p:oleObj name="Equation" r:id="rId4" imgW="698197"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name="Equation" r:id="rId6" imgW="1574800" imgH="393700" progId="Equation.3">
                  <p:embed/>
                </p:oleObj>
              </mc:Choice>
              <mc:Fallback>
                <p:oleObj name="Equation" r:id="rId6" imgW="1574800" imgH="3937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50879568-4194-049B-79B1-C340BED94E19}"/>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6674674-27A4-C23D-0CDD-EFD407B73353}"/>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9EDFB406-00A7-26D6-7515-C0DA11ADC69A}"/>
              </a:ext>
            </a:extLst>
          </p:cNvPr>
          <p:cNvSpPr>
            <a:spLocks noGrp="1"/>
          </p:cNvSpPr>
          <p:nvPr>
            <p:ph type="sldNum" sz="quarter" idx="4"/>
          </p:nvPr>
        </p:nvSpPr>
        <p:spPr/>
        <p:txBody>
          <a:bodyPr/>
          <a:lstStyle/>
          <a:p>
            <a:fld id="{28B83BC3-069B-46AF-A4E6-C99928E1A4FA}" type="slidenum">
              <a:rPr lang="en-US" smtClean="0"/>
              <a:pPr/>
              <a:t>337</a:t>
            </a:fld>
            <a:endParaRPr lang="en-US" dirty="0"/>
          </a:p>
        </p:txBody>
      </p:sp>
    </p:spTree>
    <p:custDataLst>
      <p:tags r:id="rId1"/>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4" name="Date Placeholder 3">
            <a:extLst>
              <a:ext uri="{FF2B5EF4-FFF2-40B4-BE49-F238E27FC236}">
                <a16:creationId xmlns:a16="http://schemas.microsoft.com/office/drawing/2014/main" id="{3F268F20-84AD-DF78-9994-7C4E233DCE1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AF5D5F0-1923-3ED0-D7B1-683000AE3BF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2D8B3BD-C01D-884A-9ACE-F630885410E7}"/>
              </a:ext>
            </a:extLst>
          </p:cNvPr>
          <p:cNvSpPr>
            <a:spLocks noGrp="1"/>
          </p:cNvSpPr>
          <p:nvPr>
            <p:ph type="sldNum" sz="quarter" idx="4"/>
          </p:nvPr>
        </p:nvSpPr>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4" name="Date Placeholder 3">
            <a:extLst>
              <a:ext uri="{FF2B5EF4-FFF2-40B4-BE49-F238E27FC236}">
                <a16:creationId xmlns:a16="http://schemas.microsoft.com/office/drawing/2014/main" id="{27832A90-9DDC-5925-14B3-9B19FB0209F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8FD2649-7CFE-BDC6-CF25-129586EC31A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3E475D9-1E19-0BFF-69E0-A5DC6317EF99}"/>
              </a:ext>
            </a:extLst>
          </p:cNvPr>
          <p:cNvSpPr>
            <a:spLocks noGrp="1"/>
          </p:cNvSpPr>
          <p:nvPr>
            <p:ph type="sldNum" sz="quarter" idx="4"/>
          </p:nvPr>
        </p:nvSpPr>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4" name="Date Placeholder 3">
            <a:extLst>
              <a:ext uri="{FF2B5EF4-FFF2-40B4-BE49-F238E27FC236}">
                <a16:creationId xmlns:a16="http://schemas.microsoft.com/office/drawing/2014/main" id="{98C40D3C-1ACD-B0F8-0B30-AFBEBED25A5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A5E367D-A2EA-39D5-90E3-D9F33F62FD6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FF181C3-3575-6733-2E47-D166316D83BB}"/>
              </a:ext>
            </a:extLst>
          </p:cNvPr>
          <p:cNvSpPr>
            <a:spLocks noGrp="1"/>
          </p:cNvSpPr>
          <p:nvPr>
            <p:ph type="sldNum" sz="quarter" idx="4"/>
          </p:nvPr>
        </p:nvSpPr>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4" name="Date Placeholder 3">
            <a:extLst>
              <a:ext uri="{FF2B5EF4-FFF2-40B4-BE49-F238E27FC236}">
                <a16:creationId xmlns:a16="http://schemas.microsoft.com/office/drawing/2014/main" id="{A913A565-AC93-A3EC-4023-4CCD41DEF0A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00256C8-31F9-0086-58A8-A31B09982A0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3D45D09-E969-4355-84F6-AE6C6DC14B9C}"/>
              </a:ext>
            </a:extLst>
          </p:cNvPr>
          <p:cNvSpPr>
            <a:spLocks noGrp="1"/>
          </p:cNvSpPr>
          <p:nvPr>
            <p:ph type="sldNum" sz="quarter" idx="4"/>
          </p:nvPr>
        </p:nvSpPr>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4" name="Date Placeholder 3">
            <a:extLst>
              <a:ext uri="{FF2B5EF4-FFF2-40B4-BE49-F238E27FC236}">
                <a16:creationId xmlns:a16="http://schemas.microsoft.com/office/drawing/2014/main" id="{A1330CDE-80FF-885D-E179-2204A2C2829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0616292-E0C1-316D-22DE-ED70FD42AC2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CE8356E-6380-DAC7-4468-A6DE558626C4}"/>
              </a:ext>
            </a:extLst>
          </p:cNvPr>
          <p:cNvSpPr>
            <a:spLocks noGrp="1"/>
          </p:cNvSpPr>
          <p:nvPr>
            <p:ph type="sldNum" sz="quarter" idx="4"/>
          </p:nvPr>
        </p:nvSpPr>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name="Equation" r:id="rId4" imgW="1129810" imgH="431613" progId="Equation.3">
                    <p:embed/>
                  </p:oleObj>
                </mc:Choice>
                <mc:Fallback>
                  <p:oleObj name="Equation" r:id="rId4" imgW="1129810"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name="Equation" r:id="rId6" imgW="698197" imgH="431613" progId="Equation.3">
                    <p:embed/>
                  </p:oleObj>
                </mc:Choice>
                <mc:Fallback>
                  <p:oleObj name="Equation" r:id="rId6" imgW="698197" imgH="431613" progId="Equation.3">
                    <p:embed/>
                    <p:pic>
                      <p:nvPicPr>
                        <p:cNvPr id="30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F41B3B1-EF2B-E1D4-F9C5-B7DCD69F941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53CF624-1701-6E3F-000E-B965B386A00F}"/>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A2F3102C-A05E-F39C-CDFB-1BD84705248D}"/>
              </a:ext>
            </a:extLst>
          </p:cNvPr>
          <p:cNvSpPr>
            <a:spLocks noGrp="1"/>
          </p:cNvSpPr>
          <p:nvPr>
            <p:ph type="sldNum" sz="quarter" idx="4"/>
          </p:nvPr>
        </p:nvSpPr>
        <p:spPr/>
        <p:txBody>
          <a:bodyPr/>
          <a:lstStyle/>
          <a:p>
            <a:fld id="{28B83BC3-069B-46AF-A4E6-C99928E1A4FA}" type="slidenum">
              <a:rPr lang="en-US" smtClean="0"/>
              <a:pPr/>
              <a:t>342</a:t>
            </a:fld>
            <a:endParaRPr lang="en-US" dirty="0"/>
          </a:p>
        </p:txBody>
      </p:sp>
    </p:spTree>
    <p:custDataLst>
      <p:tags r:id="rId1"/>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name="Equation" r:id="rId4" imgW="1193800" imgH="482600" progId="Equation.3">
                    <p:embed/>
                  </p:oleObj>
                </mc:Choice>
                <mc:Fallback>
                  <p:oleObj name="Equation" r:id="rId4" imgW="1193800" imgH="482600" progId="Equation.3">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name="Equation" r:id="rId6" imgW="698197" imgH="431613" progId="Equation.3">
                    <p:embed/>
                  </p:oleObj>
                </mc:Choice>
                <mc:Fallback>
                  <p:oleObj name="Equation" r:id="rId6" imgW="698197" imgH="431613" progId="Equation.3">
                    <p:embed/>
                    <p:pic>
                      <p:nvPicPr>
                        <p:cNvPr id="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B8B1545D-C656-F061-CA20-B69AF8B6346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984A99C-93EE-5D55-4F37-38B2030CA2A7}"/>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9A69E66D-22BF-F7F1-940A-8E61F5F35FF3}"/>
              </a:ext>
            </a:extLst>
          </p:cNvPr>
          <p:cNvSpPr>
            <a:spLocks noGrp="1"/>
          </p:cNvSpPr>
          <p:nvPr>
            <p:ph type="sldNum" sz="quarter" idx="4"/>
          </p:nvPr>
        </p:nvSpPr>
        <p:spPr/>
        <p:txBody>
          <a:bodyPr/>
          <a:lstStyle/>
          <a:p>
            <a:fld id="{28B83BC3-069B-46AF-A4E6-C99928E1A4FA}" type="slidenum">
              <a:rPr lang="en-US" smtClean="0"/>
              <a:pPr/>
              <a:t>343</a:t>
            </a:fld>
            <a:endParaRPr lang="en-US" dirty="0"/>
          </a:p>
        </p:txBody>
      </p:sp>
    </p:spTree>
    <p:custDataLst>
      <p:tags r:id="rId1"/>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3" name="Date Placeholder 2">
            <a:extLst>
              <a:ext uri="{FF2B5EF4-FFF2-40B4-BE49-F238E27FC236}">
                <a16:creationId xmlns:a16="http://schemas.microsoft.com/office/drawing/2014/main" id="{52F7D8D2-0A68-AA04-C504-3255DD18245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DBBA522-6465-12C6-94EC-365DF6ABF14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6532D4D0-8A49-86EF-2BA9-084ED1D410EE}"/>
              </a:ext>
            </a:extLst>
          </p:cNvPr>
          <p:cNvSpPr>
            <a:spLocks noGrp="1"/>
          </p:cNvSpPr>
          <p:nvPr>
            <p:ph type="sldNum" sz="quarter" idx="4"/>
          </p:nvPr>
        </p:nvSpPr>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4" name="Date Placeholder 3">
            <a:extLst>
              <a:ext uri="{FF2B5EF4-FFF2-40B4-BE49-F238E27FC236}">
                <a16:creationId xmlns:a16="http://schemas.microsoft.com/office/drawing/2014/main" id="{2889DDDA-0D17-E987-28DA-7AE3F7FA8DB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9F7FF27-3641-B509-7966-32F9E68FECC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6E01C4E-3BE3-1849-9E33-D169CD6D5145}"/>
              </a:ext>
            </a:extLst>
          </p:cNvPr>
          <p:cNvSpPr>
            <a:spLocks noGrp="1"/>
          </p:cNvSpPr>
          <p:nvPr>
            <p:ph type="sldNum" sz="quarter" idx="4"/>
          </p:nvPr>
        </p:nvSpPr>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name="Equation" r:id="rId4" imgW="609336" imgH="393529" progId="Equation.3">
                  <p:embed/>
                </p:oleObj>
              </mc:Choice>
              <mc:Fallback>
                <p:oleObj name="Equation" r:id="rId4" imgW="609336"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name="Equation" r:id="rId6" imgW="812447" imgH="228501" progId="Equation.3">
                  <p:embed/>
                </p:oleObj>
              </mc:Choice>
              <mc:Fallback>
                <p:oleObj name="Equation" r:id="rId6" imgW="812447" imgH="228501"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name="Equation" r:id="rId8" imgW="380670" imgH="177646" progId="Equation.3">
                  <p:embed/>
                </p:oleObj>
              </mc:Choice>
              <mc:Fallback>
                <p:oleObj name="Equation" r:id="rId8" imgW="380670" imgH="177646" progId="Equation.3">
                  <p:embed/>
                  <p:pic>
                    <p:nvPicPr>
                      <p:cNvPr id="614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299287FD-E328-E864-1BD5-89B1950559E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3D401F70-1141-6C02-197A-845C2D3A862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00F9A92-43B8-6981-3E66-E19DAAEB9123}"/>
              </a:ext>
            </a:extLst>
          </p:cNvPr>
          <p:cNvSpPr>
            <a:spLocks noGrp="1"/>
          </p:cNvSpPr>
          <p:nvPr>
            <p:ph type="sldNum" sz="quarter" idx="4"/>
          </p:nvPr>
        </p:nvSpPr>
        <p:spPr/>
        <p:txBody>
          <a:bodyPr/>
          <a:lstStyle/>
          <a:p>
            <a:fld id="{28B83BC3-069B-46AF-A4E6-C99928E1A4FA}" type="slidenum">
              <a:rPr lang="en-US" smtClean="0"/>
              <a:pPr/>
              <a:t>346</a:t>
            </a:fld>
            <a:endParaRPr lang="en-US" dirty="0"/>
          </a:p>
        </p:txBody>
      </p:sp>
    </p:spTree>
    <p:custDataLst>
      <p:tags r:id="rId1"/>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name="Equation" r:id="rId4" imgW="609480" imgH="393480" progId="Equation.3">
                  <p:embed/>
                </p:oleObj>
              </mc:Choice>
              <mc:Fallback>
                <p:oleObj name="Equation" r:id="rId4" imgW="609480" imgH="393480" progId="Equation.3">
                  <p:embed/>
                  <p:pic>
                    <p:nvPicPr>
                      <p:cNvPr id="5" name="Object 4"/>
                      <p:cNvPicPr>
                        <a:picLocks noChangeAspect="1" noChangeArrowheads="1"/>
                      </p:cNvPicPr>
                      <p:nvPr/>
                    </p:nvPicPr>
                    <p:blipFill>
                      <a:blip r:embed="rId5"/>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4" name="Date Placeholder 3">
            <a:extLst>
              <a:ext uri="{FF2B5EF4-FFF2-40B4-BE49-F238E27FC236}">
                <a16:creationId xmlns:a16="http://schemas.microsoft.com/office/drawing/2014/main" id="{559AECBE-1931-483B-98E2-1A8F997FE09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93748C4-4AD3-6FB7-715A-65D4ACE9501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814EA0E-6756-70A2-711D-BD2B49A8497F}"/>
              </a:ext>
            </a:extLst>
          </p:cNvPr>
          <p:cNvSpPr>
            <a:spLocks noGrp="1"/>
          </p:cNvSpPr>
          <p:nvPr>
            <p:ph type="sldNum" sz="quarter" idx="4"/>
          </p:nvPr>
        </p:nvSpPr>
        <p:spPr/>
        <p:txBody>
          <a:bodyPr/>
          <a:lstStyle/>
          <a:p>
            <a:fld id="{28B83BC3-069B-46AF-A4E6-C99928E1A4FA}" type="slidenum">
              <a:rPr lang="en-US" smtClean="0"/>
              <a:pPr/>
              <a:t>347</a:t>
            </a:fld>
            <a:endParaRPr lang="en-US" dirty="0"/>
          </a:p>
        </p:txBody>
      </p:sp>
    </p:spTree>
    <p:custDataLst>
      <p:tags r:id="rId1"/>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4"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name="Equation" r:id="rId5" imgW="1409088" imgH="495085" progId="Equation.3">
                  <p:embed/>
                </p:oleObj>
              </mc:Choice>
              <mc:Fallback>
                <p:oleObj name="Equation" r:id="rId5" imgW="1409088" imgH="495085" progId="Equation.3">
                  <p:embed/>
                  <p:pic>
                    <p:nvPicPr>
                      <p:cNvPr id="51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7730AD5-0894-623E-65B6-820A487A233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84E7A47-C2CE-2BBF-55F5-871545BAC44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65FB742-91CA-1D4D-9DBC-5FCCDD9E12AB}"/>
              </a:ext>
            </a:extLst>
          </p:cNvPr>
          <p:cNvSpPr>
            <a:spLocks noGrp="1"/>
          </p:cNvSpPr>
          <p:nvPr>
            <p:ph type="sldNum" sz="quarter" idx="4"/>
          </p:nvPr>
        </p:nvSpPr>
        <p:spPr/>
        <p:txBody>
          <a:bodyPr/>
          <a:lstStyle/>
          <a:p>
            <a:fld id="{28B83BC3-069B-46AF-A4E6-C99928E1A4FA}" type="slidenum">
              <a:rPr lang="en-US" smtClean="0"/>
              <a:pPr/>
              <a:t>348</a:t>
            </a:fld>
            <a:endParaRPr lang="en-US" dirty="0"/>
          </a:p>
        </p:txBody>
      </p:sp>
    </p:spTree>
    <p:custDataLst>
      <p:tags r:id="rId1"/>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4" name="Date Placeholder 3">
            <a:extLst>
              <a:ext uri="{FF2B5EF4-FFF2-40B4-BE49-F238E27FC236}">
                <a16:creationId xmlns:a16="http://schemas.microsoft.com/office/drawing/2014/main" id="{C90C0DEC-5DC3-CF27-2E73-2FED2B6CE9E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606C2C8-CF39-3AFC-A3EF-12C3A008D94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B564C0F-4430-3445-848D-534002E98031}"/>
              </a:ext>
            </a:extLst>
          </p:cNvPr>
          <p:cNvSpPr>
            <a:spLocks noGrp="1"/>
          </p:cNvSpPr>
          <p:nvPr>
            <p:ph type="sldNum" sz="quarter" idx="4"/>
          </p:nvPr>
        </p:nvSpPr>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4" name="Date Placeholder 3">
            <a:extLst>
              <a:ext uri="{FF2B5EF4-FFF2-40B4-BE49-F238E27FC236}">
                <a16:creationId xmlns:a16="http://schemas.microsoft.com/office/drawing/2014/main" id="{EC114E11-6217-6110-CDCA-8FFC2014D4D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138797F-B760-1A50-BADE-3A87D461414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8BA2A94-92BD-8AD0-7EAB-8D5CEBCC3706}"/>
              </a:ext>
            </a:extLst>
          </p:cNvPr>
          <p:cNvSpPr>
            <a:spLocks noGrp="1"/>
          </p:cNvSpPr>
          <p:nvPr>
            <p:ph type="sldNum" sz="quarter" idx="4"/>
          </p:nvPr>
        </p:nvSpPr>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4" name="Date Placeholder 3">
            <a:extLst>
              <a:ext uri="{FF2B5EF4-FFF2-40B4-BE49-F238E27FC236}">
                <a16:creationId xmlns:a16="http://schemas.microsoft.com/office/drawing/2014/main" id="{37CC07D1-F489-6300-5941-06A9452184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B94BB4E-BBEE-73FA-B029-D69D1B63C58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886F7C1-7AED-E565-AD24-67BB64C6859E}"/>
              </a:ext>
            </a:extLst>
          </p:cNvPr>
          <p:cNvSpPr>
            <a:spLocks noGrp="1"/>
          </p:cNvSpPr>
          <p:nvPr>
            <p:ph type="sldNum" sz="quarter" idx="4"/>
          </p:nvPr>
        </p:nvSpPr>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4" name="Date Placeholder 3">
            <a:extLst>
              <a:ext uri="{FF2B5EF4-FFF2-40B4-BE49-F238E27FC236}">
                <a16:creationId xmlns:a16="http://schemas.microsoft.com/office/drawing/2014/main" id="{DF8CAABD-8E3F-395B-801A-E2492A2DDE0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30F5788-78BA-C279-D319-2738509D144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E376E0D-7B88-9F31-016D-D1CA4B0E01BC}"/>
              </a:ext>
            </a:extLst>
          </p:cNvPr>
          <p:cNvSpPr>
            <a:spLocks noGrp="1"/>
          </p:cNvSpPr>
          <p:nvPr>
            <p:ph type="sldNum" sz="quarter" idx="4"/>
          </p:nvPr>
        </p:nvSpPr>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5" name="Date Placeholder 4">
            <a:extLst>
              <a:ext uri="{FF2B5EF4-FFF2-40B4-BE49-F238E27FC236}">
                <a16:creationId xmlns:a16="http://schemas.microsoft.com/office/drawing/2014/main" id="{D0E629FC-E4A3-26FC-EC79-2DC92F5ACCE0}"/>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2E8AD567-2CB2-CDF0-0103-83792DA45128}"/>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7E1A44A8-4ED7-FFC5-2599-88F54A6C9D38}"/>
              </a:ext>
            </a:extLst>
          </p:cNvPr>
          <p:cNvSpPr>
            <a:spLocks noGrp="1"/>
          </p:cNvSpPr>
          <p:nvPr>
            <p:ph type="sldNum" sz="quarter" idx="4"/>
          </p:nvPr>
        </p:nvSpPr>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4" name="Date Placeholder 3">
            <a:extLst>
              <a:ext uri="{FF2B5EF4-FFF2-40B4-BE49-F238E27FC236}">
                <a16:creationId xmlns:a16="http://schemas.microsoft.com/office/drawing/2014/main" id="{8100C7A0-8DD9-D503-C47A-4DA4D5AEEFA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C59FFBE-FA34-5BFB-BCBA-E1415F067A3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6005D26-EB6A-82FB-A054-42E498EEEBBF}"/>
              </a:ext>
            </a:extLst>
          </p:cNvPr>
          <p:cNvSpPr>
            <a:spLocks noGrp="1"/>
          </p:cNvSpPr>
          <p:nvPr>
            <p:ph type="sldNum" sz="quarter" idx="4"/>
          </p:nvPr>
        </p:nvSpPr>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4" name="Date Placeholder 3">
            <a:extLst>
              <a:ext uri="{FF2B5EF4-FFF2-40B4-BE49-F238E27FC236}">
                <a16:creationId xmlns:a16="http://schemas.microsoft.com/office/drawing/2014/main" id="{C2576D93-45FD-C1DE-4C35-ED266C3858F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EC7F68D-C7C4-96AC-4382-8F3CCBA680A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99050B6-48B1-C231-117F-E580A0267D59}"/>
              </a:ext>
            </a:extLst>
          </p:cNvPr>
          <p:cNvSpPr>
            <a:spLocks noGrp="1"/>
          </p:cNvSpPr>
          <p:nvPr>
            <p:ph type="sldNum" sz="quarter" idx="4"/>
          </p:nvPr>
        </p:nvSpPr>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a:t>
            </a:r>
            <a:r>
              <a:rPr lang="en-US" sz="2200" dirty="0" err="1"/>
              <a:t>OneSampleT-Test.jmp</a:t>
            </a:r>
            <a:r>
              <a:rPr lang="en-US" sz="2200" dirty="0"/>
              <a:t>”</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5153A24-9189-8EDC-C8A7-AE0C68B33DA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F36E79B-6778-E456-7F8A-D4AA9DD6651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1A390B5-7FAC-31C4-6A16-9A1C59D2CF47}"/>
              </a:ext>
            </a:extLst>
          </p:cNvPr>
          <p:cNvSpPr>
            <a:spLocks noGrp="1"/>
          </p:cNvSpPr>
          <p:nvPr>
            <p:ph type="sldNum" sz="quarter" idx="4"/>
          </p:nvPr>
        </p:nvSpPr>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Normality Test</a:t>
            </a:r>
            <a:endParaRPr lang="en-US" dirty="0"/>
          </a:p>
        </p:txBody>
      </p:sp>
      <p:sp>
        <p:nvSpPr>
          <p:cNvPr id="3" name="Content Placeholder 2"/>
          <p:cNvSpPr>
            <a:spLocks noGrp="1"/>
          </p:cNvSpPr>
          <p:nvPr>
            <p:ph idx="1"/>
          </p:nvPr>
        </p:nvSpPr>
        <p:spPr/>
        <p:txBody>
          <a:bodyPr/>
          <a:lstStyle/>
          <a:p>
            <a:r>
              <a:rPr lang="en-US" dirty="0"/>
              <a:t>Steps to run a normality test in JMP</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a:t>
            </a:r>
            <a:r>
              <a:rPr lang="en-US" sz="2200" dirty="0" err="1"/>
              <a:t>HtBk</a:t>
            </a:r>
            <a:r>
              <a:rPr lang="en-US" sz="2200" dirty="0"/>
              <a:t>”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a:t>
            </a:r>
            <a:r>
              <a:rPr lang="en-US" sz="2200" dirty="0" err="1"/>
              <a:t>HtBk</a:t>
            </a:r>
            <a:r>
              <a:rPr lang="en-US" sz="2200" dirty="0"/>
              <a:t>” in the Distribution page</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endParaRPr lang="en-US" dirty="0"/>
          </a:p>
        </p:txBody>
      </p:sp>
      <p:sp>
        <p:nvSpPr>
          <p:cNvPr id="4" name="Date Placeholder 3">
            <a:extLst>
              <a:ext uri="{FF2B5EF4-FFF2-40B4-BE49-F238E27FC236}">
                <a16:creationId xmlns:a16="http://schemas.microsoft.com/office/drawing/2014/main" id="{61CB1373-BB5C-09FE-5BDB-87EFF572E2F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22012BE-0628-72B6-E03A-01659B9A8F1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81850EB-0E9B-100E-4B70-86CBCD2B3E5F}"/>
              </a:ext>
            </a:extLst>
          </p:cNvPr>
          <p:cNvSpPr>
            <a:spLocks noGrp="1"/>
          </p:cNvSpPr>
          <p:nvPr>
            <p:ph type="sldNum" sz="quarter" idx="4"/>
          </p:nvPr>
        </p:nvSpPr>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Normality Test</a:t>
            </a:r>
          </a:p>
        </p:txBody>
      </p:sp>
      <p:pic>
        <p:nvPicPr>
          <p:cNvPr id="3" name="Picture 2">
            <a:extLst>
              <a:ext uri="{FF2B5EF4-FFF2-40B4-BE49-F238E27FC236}">
                <a16:creationId xmlns:a16="http://schemas.microsoft.com/office/drawing/2014/main" id="{7278525A-A090-489F-8116-EA22C71646EC}"/>
              </a:ext>
            </a:extLst>
          </p:cNvPr>
          <p:cNvPicPr>
            <a:picLocks noChangeAspect="1"/>
          </p:cNvPicPr>
          <p:nvPr/>
        </p:nvPicPr>
        <p:blipFill>
          <a:blip r:embed="rId4"/>
          <a:stretch>
            <a:fillRect/>
          </a:stretch>
        </p:blipFill>
        <p:spPr>
          <a:xfrm>
            <a:off x="2032000" y="1905000"/>
            <a:ext cx="7315200" cy="3720782"/>
          </a:xfrm>
          <a:prstGeom prst="rect">
            <a:avLst/>
          </a:prstGeom>
        </p:spPr>
      </p:pic>
      <p:sp>
        <p:nvSpPr>
          <p:cNvPr id="4" name="Date Placeholder 3">
            <a:extLst>
              <a:ext uri="{FF2B5EF4-FFF2-40B4-BE49-F238E27FC236}">
                <a16:creationId xmlns:a16="http://schemas.microsoft.com/office/drawing/2014/main" id="{2A656B04-7202-93EE-E861-1AC2529F14F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7FFB2B2-963A-B41F-179F-8E27220A2DE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EA88C44-602A-CE4A-2CCE-30829AC713F4}"/>
              </a:ext>
            </a:extLst>
          </p:cNvPr>
          <p:cNvSpPr>
            <a:spLocks noGrp="1"/>
          </p:cNvSpPr>
          <p:nvPr>
            <p:ph type="sldNum" sz="quarter" idx="4"/>
          </p:nvPr>
        </p:nvSpPr>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Normality Test</a:t>
            </a:r>
            <a:endParaRPr lang="en-US" dirty="0"/>
          </a:p>
        </p:txBody>
      </p:sp>
      <p:sp>
        <p:nvSpPr>
          <p:cNvPr id="3" name="Content Placeholder 2"/>
          <p:cNvSpPr>
            <a:spLocks noGrp="1"/>
          </p:cNvSpPr>
          <p:nvPr>
            <p:ph idx="1"/>
          </p:nvPr>
        </p:nvSpPr>
        <p:spPr>
          <a:xfrm>
            <a:off x="609600" y="1143000"/>
            <a:ext cx="5181600" cy="5486400"/>
          </a:xfrm>
        </p:spPr>
        <p:txBody>
          <a:bodyPr/>
          <a:lstStyle/>
          <a:p>
            <a:pPr lvl="1"/>
            <a:r>
              <a:rPr lang="en-US" dirty="0"/>
              <a:t>Null Hypothesis (H0): The data are normally distributed.</a:t>
            </a:r>
          </a:p>
          <a:p>
            <a:pPr lvl="1"/>
            <a:endParaRPr lang="en-US" dirty="0"/>
          </a:p>
          <a:p>
            <a:pPr lvl="1"/>
            <a:r>
              <a:rPr lang="en-US" dirty="0"/>
              <a:t>Alternative Hypothesis (Ha): The data are not normally distributed.</a:t>
            </a:r>
          </a:p>
          <a:p>
            <a:endParaRPr lang="en-US" dirty="0"/>
          </a:p>
          <a:p>
            <a:r>
              <a:rPr lang="en-US" dirty="0"/>
              <a:t>Since the p-value of the normality is 0.3197 greater than alpha level (0.05), we fail to reject the null and claim that the data are normally distributed. </a:t>
            </a:r>
          </a:p>
        </p:txBody>
      </p:sp>
      <p:pic>
        <p:nvPicPr>
          <p:cNvPr id="13" name="Picture 12">
            <a:extLst>
              <a:ext uri="{FF2B5EF4-FFF2-40B4-BE49-F238E27FC236}">
                <a16:creationId xmlns:a16="http://schemas.microsoft.com/office/drawing/2014/main" id="{7598DE66-D4E5-4188-9D39-2FA7376F700A}"/>
              </a:ext>
            </a:extLst>
          </p:cNvPr>
          <p:cNvPicPr>
            <a:picLocks noChangeAspect="1"/>
          </p:cNvPicPr>
          <p:nvPr/>
        </p:nvPicPr>
        <p:blipFill>
          <a:blip r:embed="rId4"/>
          <a:stretch>
            <a:fillRect/>
          </a:stretch>
        </p:blipFill>
        <p:spPr>
          <a:xfrm>
            <a:off x="6000206" y="1567544"/>
            <a:ext cx="4937760" cy="4324646"/>
          </a:xfrm>
          <a:prstGeom prst="rect">
            <a:avLst/>
          </a:prstGeom>
        </p:spPr>
      </p:pic>
      <p:sp>
        <p:nvSpPr>
          <p:cNvPr id="4" name="Date Placeholder 3">
            <a:extLst>
              <a:ext uri="{FF2B5EF4-FFF2-40B4-BE49-F238E27FC236}">
                <a16:creationId xmlns:a16="http://schemas.microsoft.com/office/drawing/2014/main" id="{50FDEA37-1F6D-F0A9-84B9-3885C37701B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C320386-9559-3D93-DB89-E3610960B7F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95635B6-09F8-47B9-7510-A21593EC24A6}"/>
              </a:ext>
            </a:extLst>
          </p:cNvPr>
          <p:cNvSpPr>
            <a:spLocks noGrp="1"/>
          </p:cNvSpPr>
          <p:nvPr>
            <p:ph type="sldNum" sz="quarter" idx="4"/>
          </p:nvPr>
        </p:nvSpPr>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3" name="Date Placeholder 2">
            <a:extLst>
              <a:ext uri="{FF2B5EF4-FFF2-40B4-BE49-F238E27FC236}">
                <a16:creationId xmlns:a16="http://schemas.microsoft.com/office/drawing/2014/main" id="{C26EFA17-57F2-91A7-73B8-E3AB9948E33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507BB8F-682E-0E49-91CC-40340588D12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751B2CA-65AC-5267-22FD-F04F1B60F2AA}"/>
              </a:ext>
            </a:extLst>
          </p:cNvPr>
          <p:cNvSpPr>
            <a:spLocks noGrp="1"/>
          </p:cNvSpPr>
          <p:nvPr>
            <p:ph type="sldNum" sz="quarter" idx="4"/>
          </p:nvPr>
        </p:nvSpPr>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4" name="Date Placeholder 3">
            <a:extLst>
              <a:ext uri="{FF2B5EF4-FFF2-40B4-BE49-F238E27FC236}">
                <a16:creationId xmlns:a16="http://schemas.microsoft.com/office/drawing/2014/main" id="{19CC578C-2317-C916-C7E2-BC87EFBD905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799ADF9-E9BB-6376-7C63-C1EF6C23117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8C0509B-2925-29BE-1013-4D6C9B514A3E}"/>
              </a:ext>
            </a:extLst>
          </p:cNvPr>
          <p:cNvSpPr>
            <a:spLocks noGrp="1"/>
          </p:cNvSpPr>
          <p:nvPr>
            <p:ph type="sldNum" sz="quarter" idx="4"/>
          </p:nvPr>
        </p:nvSpPr>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4" name="Date Placeholder 3">
            <a:extLst>
              <a:ext uri="{FF2B5EF4-FFF2-40B4-BE49-F238E27FC236}">
                <a16:creationId xmlns:a16="http://schemas.microsoft.com/office/drawing/2014/main" id="{3D81ACC2-3A47-61CD-BCA2-7304F3E609E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6EBC514-050E-F379-62CD-C441BA448A6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01FC88A-BDCB-319D-402E-923E3C30C72D}"/>
              </a:ext>
            </a:extLst>
          </p:cNvPr>
          <p:cNvSpPr>
            <a:spLocks noGrp="1"/>
          </p:cNvSpPr>
          <p:nvPr>
            <p:ph type="sldNum" sz="quarter" idx="4"/>
          </p:nvPr>
        </p:nvSpPr>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55E37B4-3558-FAE2-539B-90E779E2F54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ACA4622-C7F5-BEF3-39F9-7DD1ED3A771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ABF2B6B-ED99-44D7-B49F-AAD5CFBF29E4}"/>
              </a:ext>
            </a:extLst>
          </p:cNvPr>
          <p:cNvSpPr>
            <a:spLocks noGrp="1"/>
          </p:cNvSpPr>
          <p:nvPr>
            <p:ph type="sldNum" sz="quarter" idx="4"/>
          </p:nvPr>
        </p:nvSpPr>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4" name="Date Placeholder 3">
            <a:extLst>
              <a:ext uri="{FF2B5EF4-FFF2-40B4-BE49-F238E27FC236}">
                <a16:creationId xmlns:a16="http://schemas.microsoft.com/office/drawing/2014/main" id="{5006AAC7-F2D8-BC31-5DAD-8050CFE913C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2CE8925-1ED0-A2AC-C587-36AD6F48753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F5AA5DC-DE34-CD88-E269-1FE245164271}"/>
              </a:ext>
            </a:extLst>
          </p:cNvPr>
          <p:cNvSpPr>
            <a:spLocks noGrp="1"/>
          </p:cNvSpPr>
          <p:nvPr>
            <p:ph type="sldNum" sz="quarter" idx="4"/>
          </p:nvPr>
        </p:nvSpPr>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3" name="Date Placeholder 2">
            <a:extLst>
              <a:ext uri="{FF2B5EF4-FFF2-40B4-BE49-F238E27FC236}">
                <a16:creationId xmlns:a16="http://schemas.microsoft.com/office/drawing/2014/main" id="{7998A811-5B04-7D50-7388-DD109759D9E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F0BFDDE-8DA1-5E2C-9DF3-317E3D627DC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886200D-0EEE-8021-FD22-60DF068916C5}"/>
              </a:ext>
            </a:extLst>
          </p:cNvPr>
          <p:cNvSpPr>
            <a:spLocks noGrp="1"/>
          </p:cNvSpPr>
          <p:nvPr>
            <p:ph type="sldNum" sz="quarter" idx="4"/>
          </p:nvPr>
        </p:nvSpPr>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Box Plot </a:t>
            </a:r>
          </a:p>
        </p:txBody>
      </p:sp>
      <p:sp>
        <p:nvSpPr>
          <p:cNvPr id="3" name="Content Placeholder 2"/>
          <p:cNvSpPr>
            <a:spLocks noGrp="1"/>
          </p:cNvSpPr>
          <p:nvPr>
            <p:ph idx="1"/>
          </p:nvPr>
        </p:nvSpPr>
        <p:spPr/>
        <p:txBody>
          <a:bodyPr>
            <a:normAutofit/>
          </a:bodyPr>
          <a:lstStyle/>
          <a:p>
            <a:r>
              <a:rPr lang="en-US" dirty="0"/>
              <a:t>Data File: “Box </a:t>
            </a:r>
            <a:r>
              <a:rPr lang="en-US" dirty="0" err="1"/>
              <a:t>Plot.jmp</a:t>
            </a:r>
            <a:r>
              <a:rPr lang="en-US" dirty="0"/>
              <a:t>”</a:t>
            </a:r>
          </a:p>
          <a:p>
            <a:r>
              <a:rPr lang="en-US" dirty="0"/>
              <a:t>Steps to render a Box Plot in JMP</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a:t>
            </a:r>
            <a:r>
              <a:rPr lang="en-US" sz="2200" dirty="0" err="1"/>
              <a:t>HtBk</a:t>
            </a:r>
            <a:r>
              <a:rPr lang="en-US" sz="2200" dirty="0"/>
              <a:t>”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a:t>
            </a:r>
            <a:r>
              <a:rPr lang="en-US" sz="2200" dirty="0" err="1"/>
              <a:t>HtBk</a:t>
            </a:r>
            <a:r>
              <a:rPr lang="en-US" sz="2200" dirty="0"/>
              <a:t>”</a:t>
            </a:r>
          </a:p>
          <a:p>
            <a:pPr marL="1234440" lvl="2" indent="-457200">
              <a:buFont typeface="+mj-lt"/>
              <a:buAutoNum type="arabicPeriod"/>
            </a:pPr>
            <a:r>
              <a:rPr lang="en-US" sz="2200" dirty="0"/>
              <a:t>Uncheck Histogram Options -&gt; Vertical</a:t>
            </a:r>
          </a:p>
          <a:p>
            <a:pPr lvl="1"/>
            <a:endParaRPr lang="en-US" dirty="0"/>
          </a:p>
          <a:p>
            <a:pPr lvl="1"/>
            <a:endParaRPr lang="en-US" dirty="0"/>
          </a:p>
        </p:txBody>
      </p:sp>
      <p:sp>
        <p:nvSpPr>
          <p:cNvPr id="4" name="Date Placeholder 3">
            <a:extLst>
              <a:ext uri="{FF2B5EF4-FFF2-40B4-BE49-F238E27FC236}">
                <a16:creationId xmlns:a16="http://schemas.microsoft.com/office/drawing/2014/main" id="{A705F491-C90A-6D96-5E93-3B9544B103C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A39D42D-24F4-2306-A3E1-A480B6FBFC9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F7831CE-35A8-8BA2-200E-6D7F5D1A2F52}"/>
              </a:ext>
            </a:extLst>
          </p:cNvPr>
          <p:cNvSpPr>
            <a:spLocks noGrp="1"/>
          </p:cNvSpPr>
          <p:nvPr>
            <p:ph type="sldNum" sz="quarter" idx="4"/>
          </p:nvPr>
        </p:nvSpPr>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Box Plot </a:t>
            </a:r>
          </a:p>
        </p:txBody>
      </p:sp>
      <p:pic>
        <p:nvPicPr>
          <p:cNvPr id="13" name="Picture 12"/>
          <p:cNvPicPr>
            <a:picLocks noChangeAspect="1"/>
          </p:cNvPicPr>
          <p:nvPr/>
        </p:nvPicPr>
        <p:blipFill>
          <a:blip r:embed="rId4"/>
          <a:stretch>
            <a:fillRect/>
          </a:stretch>
        </p:blipFill>
        <p:spPr>
          <a:xfrm>
            <a:off x="2032000" y="1905000"/>
            <a:ext cx="7315200" cy="3657599"/>
          </a:xfrm>
          <a:prstGeom prst="rect">
            <a:avLst/>
          </a:prstGeom>
        </p:spPr>
      </p:pic>
      <p:sp>
        <p:nvSpPr>
          <p:cNvPr id="3" name="Date Placeholder 2">
            <a:extLst>
              <a:ext uri="{FF2B5EF4-FFF2-40B4-BE49-F238E27FC236}">
                <a16:creationId xmlns:a16="http://schemas.microsoft.com/office/drawing/2014/main" id="{EEFC2880-4813-7282-DAC3-F4904A99B81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976FFCA-6161-A417-D859-7C1EB0F2E7E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665AED73-4743-7E0C-827E-38BB072DD2F5}"/>
              </a:ext>
            </a:extLst>
          </p:cNvPr>
          <p:cNvSpPr>
            <a:spLocks noGrp="1"/>
          </p:cNvSpPr>
          <p:nvPr>
            <p:ph type="sldNum" sz="quarter" idx="4"/>
          </p:nvPr>
        </p:nvSpPr>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JMP to Generate a Box Plot </a:t>
            </a:r>
          </a:p>
        </p:txBody>
      </p:sp>
      <p:pic>
        <p:nvPicPr>
          <p:cNvPr id="22" name="Picture 21"/>
          <p:cNvPicPr>
            <a:picLocks noChangeAspect="1"/>
          </p:cNvPicPr>
          <p:nvPr/>
        </p:nvPicPr>
        <p:blipFill rotWithShape="1">
          <a:blip r:embed="rId4"/>
          <a:stretch/>
        </p:blipFill>
        <p:spPr bwMode="auto">
          <a:xfrm>
            <a:off x="2489200" y="1600201"/>
            <a:ext cx="6400800" cy="4438963"/>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78D090C3-B33C-5809-EAD5-C38D79E0C9A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F0A6869-3921-00BE-BBEF-597D3B9D7C7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6767B02-048E-AE04-4FE4-066A1C16B62B}"/>
              </a:ext>
            </a:extLst>
          </p:cNvPr>
          <p:cNvSpPr>
            <a:spLocks noGrp="1"/>
          </p:cNvSpPr>
          <p:nvPr>
            <p:ph type="sldNum" sz="quarter" idx="4"/>
          </p:nvPr>
        </p:nvSpPr>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4" name="Date Placeholder 3">
            <a:extLst>
              <a:ext uri="{FF2B5EF4-FFF2-40B4-BE49-F238E27FC236}">
                <a16:creationId xmlns:a16="http://schemas.microsoft.com/office/drawing/2014/main" id="{92BF8787-29C7-2DD2-0F03-4BC42E618A0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8FA980A-753B-EB2C-2367-F6D389A222D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18012B4-9927-038F-E039-E6575B9CF63B}"/>
              </a:ext>
            </a:extLst>
          </p:cNvPr>
          <p:cNvSpPr>
            <a:spLocks noGrp="1"/>
          </p:cNvSpPr>
          <p:nvPr>
            <p:ph type="sldNum" sz="quarter" idx="4"/>
          </p:nvPr>
        </p:nvSpPr>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4" name="Date Placeholder 3">
            <a:extLst>
              <a:ext uri="{FF2B5EF4-FFF2-40B4-BE49-F238E27FC236}">
                <a16:creationId xmlns:a16="http://schemas.microsoft.com/office/drawing/2014/main" id="{D52BD290-CE82-BD6F-1EEE-86AF1ED2EA0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4294937-CF27-9992-A4CB-6B25FE8F6C6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D1EBDB9-3385-67FD-ACDE-2688D29E91AC}"/>
              </a:ext>
            </a:extLst>
          </p:cNvPr>
          <p:cNvSpPr>
            <a:spLocks noGrp="1"/>
          </p:cNvSpPr>
          <p:nvPr>
            <p:ph type="sldNum" sz="quarter" idx="4"/>
          </p:nvPr>
        </p:nvSpPr>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FCF0FFD-EBA2-DF91-78F1-F41F61B2C8B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23AFD73-EAEA-99B1-2875-1E96E8892AB6}"/>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820360DF-5F75-BA20-B0E2-362A257367B4}"/>
              </a:ext>
            </a:extLst>
          </p:cNvPr>
          <p:cNvSpPr>
            <a:spLocks noGrp="1"/>
          </p:cNvSpPr>
          <p:nvPr>
            <p:ph type="sldNum" sz="quarter" idx="4"/>
          </p:nvPr>
        </p:nvSpPr>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4" name="Date Placeholder 3">
            <a:extLst>
              <a:ext uri="{FF2B5EF4-FFF2-40B4-BE49-F238E27FC236}">
                <a16:creationId xmlns:a16="http://schemas.microsoft.com/office/drawing/2014/main" id="{623886AD-7D1B-7AC4-7F39-5438FB46E40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C1D3C2A-2D95-1CA3-2D77-6B28DF7321B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3DD91CF-E550-DFE0-E197-93D706A2EC25}"/>
              </a:ext>
            </a:extLst>
          </p:cNvPr>
          <p:cNvSpPr>
            <a:spLocks noGrp="1"/>
          </p:cNvSpPr>
          <p:nvPr>
            <p:ph type="sldNum" sz="quarter" idx="4"/>
          </p:nvPr>
        </p:nvSpPr>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Histogram</a:t>
            </a:r>
          </a:p>
        </p:txBody>
      </p:sp>
      <p:sp>
        <p:nvSpPr>
          <p:cNvPr id="3" name="Content Placeholder 2"/>
          <p:cNvSpPr>
            <a:spLocks noGrp="1"/>
          </p:cNvSpPr>
          <p:nvPr>
            <p:ph idx="1"/>
          </p:nvPr>
        </p:nvSpPr>
        <p:spPr/>
        <p:txBody>
          <a:bodyPr>
            <a:normAutofit/>
          </a:bodyPr>
          <a:lstStyle/>
          <a:p>
            <a:r>
              <a:rPr lang="en-US" dirty="0"/>
              <a:t>Data File: “</a:t>
            </a:r>
            <a:r>
              <a:rPr lang="en-US" dirty="0" err="1"/>
              <a:t>Histogram.jmp</a:t>
            </a:r>
            <a:r>
              <a:rPr lang="en-US" dirty="0"/>
              <a:t>”</a:t>
            </a:r>
          </a:p>
          <a:p>
            <a:r>
              <a:rPr lang="en-US" dirty="0"/>
              <a:t>Steps to render a Box Plot in JMP</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a:t>
            </a:r>
            <a:r>
              <a:rPr lang="en-US" sz="2200" dirty="0" err="1"/>
              <a:t>HtBk</a:t>
            </a:r>
            <a:r>
              <a:rPr lang="en-US" sz="2200" dirty="0"/>
              <a:t>”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a:t>
            </a:r>
            <a:r>
              <a:rPr lang="en-US" sz="2200" dirty="0" err="1"/>
              <a:t>HtBk</a:t>
            </a:r>
            <a:r>
              <a:rPr lang="en-US" sz="2200" dirty="0"/>
              <a:t>”</a:t>
            </a:r>
          </a:p>
          <a:p>
            <a:pPr marL="1234440" lvl="2" indent="-457200">
              <a:buFont typeface="+mj-lt"/>
              <a:buAutoNum type="arabicPeriod"/>
            </a:pPr>
            <a:r>
              <a:rPr lang="en-US" sz="2200" dirty="0"/>
              <a:t>Uncheck Histogram Options -&gt; Vertical</a:t>
            </a:r>
          </a:p>
          <a:p>
            <a:pPr lvl="1"/>
            <a:endParaRPr lang="en-US" dirty="0"/>
          </a:p>
          <a:p>
            <a:endParaRPr lang="en-US" dirty="0"/>
          </a:p>
        </p:txBody>
      </p:sp>
      <p:sp>
        <p:nvSpPr>
          <p:cNvPr id="4" name="Date Placeholder 3">
            <a:extLst>
              <a:ext uri="{FF2B5EF4-FFF2-40B4-BE49-F238E27FC236}">
                <a16:creationId xmlns:a16="http://schemas.microsoft.com/office/drawing/2014/main" id="{DDA47821-658C-A9EE-2133-EB531885415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48C34FE-63F8-D3B7-F777-696FE42FF21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684CE8F-1E8D-B9E0-2ED7-18FAC209654C}"/>
              </a:ext>
            </a:extLst>
          </p:cNvPr>
          <p:cNvSpPr>
            <a:spLocks noGrp="1"/>
          </p:cNvSpPr>
          <p:nvPr>
            <p:ph type="sldNum" sz="quarter" idx="4"/>
          </p:nvPr>
        </p:nvSpPr>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Histogram</a:t>
            </a:r>
          </a:p>
        </p:txBody>
      </p:sp>
      <p:pic>
        <p:nvPicPr>
          <p:cNvPr id="12" name="Picture 11"/>
          <p:cNvPicPr>
            <a:picLocks noChangeAspect="1"/>
          </p:cNvPicPr>
          <p:nvPr/>
        </p:nvPicPr>
        <p:blipFill>
          <a:blip r:embed="rId4"/>
          <a:stretch>
            <a:fillRect/>
          </a:stretch>
        </p:blipFill>
        <p:spPr>
          <a:xfrm>
            <a:off x="2032000" y="1905000"/>
            <a:ext cx="7315200" cy="3657599"/>
          </a:xfrm>
          <a:prstGeom prst="rect">
            <a:avLst/>
          </a:prstGeom>
        </p:spPr>
      </p:pic>
      <p:sp>
        <p:nvSpPr>
          <p:cNvPr id="3" name="Date Placeholder 2">
            <a:extLst>
              <a:ext uri="{FF2B5EF4-FFF2-40B4-BE49-F238E27FC236}">
                <a16:creationId xmlns:a16="http://schemas.microsoft.com/office/drawing/2014/main" id="{DA3DB6F4-417C-880C-F03C-DCE64D15148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6483518-B8AD-30DB-3D2C-302A15F168D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631036D-3285-1B92-4AD2-F6260CF33293}"/>
              </a:ext>
            </a:extLst>
          </p:cNvPr>
          <p:cNvSpPr>
            <a:spLocks noGrp="1"/>
          </p:cNvSpPr>
          <p:nvPr>
            <p:ph type="sldNum" sz="quarter" idx="4"/>
          </p:nvPr>
        </p:nvSpPr>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Histogram</a:t>
            </a:r>
          </a:p>
        </p:txBody>
      </p:sp>
      <p:pic>
        <p:nvPicPr>
          <p:cNvPr id="10" name="Picture 9"/>
          <p:cNvPicPr>
            <a:picLocks noChangeAspect="1"/>
          </p:cNvPicPr>
          <p:nvPr/>
        </p:nvPicPr>
        <p:blipFill rotWithShape="1">
          <a:blip r:embed="rId4"/>
          <a:stretch/>
        </p:blipFill>
        <p:spPr bwMode="auto">
          <a:xfrm>
            <a:off x="2489200" y="1600201"/>
            <a:ext cx="6400800" cy="4438963"/>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5F4568C4-6615-AD87-36D7-8303AD3DB04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D49E7D2-79B7-333F-430D-93EB46E34B3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9B15ABD-79EE-FDD2-197C-BBA9EC9E90B6}"/>
              </a:ext>
            </a:extLst>
          </p:cNvPr>
          <p:cNvSpPr>
            <a:spLocks noGrp="1"/>
          </p:cNvSpPr>
          <p:nvPr>
            <p:ph type="sldNum" sz="quarter" idx="4"/>
          </p:nvPr>
        </p:nvSpPr>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4" name="Date Placeholder 3">
            <a:extLst>
              <a:ext uri="{FF2B5EF4-FFF2-40B4-BE49-F238E27FC236}">
                <a16:creationId xmlns:a16="http://schemas.microsoft.com/office/drawing/2014/main" id="{6CF54CE4-B27F-9975-1368-779B8ACB83B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77638DC-47C3-65CA-8637-7CE152599AB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1CDD02E-2A8E-B171-4A84-ABA94A4EFEF4}"/>
              </a:ext>
            </a:extLst>
          </p:cNvPr>
          <p:cNvSpPr>
            <a:spLocks noGrp="1"/>
          </p:cNvSpPr>
          <p:nvPr>
            <p:ph type="sldNum" sz="quarter" idx="4"/>
          </p:nvPr>
        </p:nvSpPr>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4" name="Date Placeholder 3">
            <a:extLst>
              <a:ext uri="{FF2B5EF4-FFF2-40B4-BE49-F238E27FC236}">
                <a16:creationId xmlns:a16="http://schemas.microsoft.com/office/drawing/2014/main" id="{3B28F0FB-96E7-3DA9-1DA0-4E762F2A59A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4884456-DBA0-A981-03B1-43F38F8E8B2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433437F-7010-6FE1-0E53-D9B8E4FF9098}"/>
              </a:ext>
            </a:extLst>
          </p:cNvPr>
          <p:cNvSpPr>
            <a:spLocks noGrp="1"/>
          </p:cNvSpPr>
          <p:nvPr>
            <p:ph type="sldNum" sz="quarter" idx="4"/>
          </p:nvPr>
        </p:nvSpPr>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Scatter Plot</a:t>
            </a:r>
          </a:p>
        </p:txBody>
      </p:sp>
      <p:sp>
        <p:nvSpPr>
          <p:cNvPr id="3" name="Content Placeholder 2"/>
          <p:cNvSpPr>
            <a:spLocks noGrp="1"/>
          </p:cNvSpPr>
          <p:nvPr>
            <p:ph idx="1"/>
          </p:nvPr>
        </p:nvSpPr>
        <p:spPr/>
        <p:txBody>
          <a:bodyPr>
            <a:normAutofit/>
          </a:bodyPr>
          <a:lstStyle/>
          <a:p>
            <a:r>
              <a:rPr lang="en-US" dirty="0"/>
              <a:t>Data File: “Scatter </a:t>
            </a:r>
            <a:r>
              <a:rPr lang="en-US" dirty="0" err="1"/>
              <a:t>Plot.jmp</a:t>
            </a:r>
            <a:r>
              <a:rPr lang="en-US" dirty="0"/>
              <a:t>”</a:t>
            </a:r>
          </a:p>
          <a:p>
            <a:r>
              <a:rPr lang="en-US" dirty="0"/>
              <a:t>Steps to render a Scatterplot in JMP:</a:t>
            </a:r>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MPG as the “Y, Response” and weight as the “X, Factor”</a:t>
            </a:r>
          </a:p>
          <a:p>
            <a:pPr marL="1234440" lvl="2" indent="-457200">
              <a:buFont typeface="+mj-lt"/>
              <a:buAutoNum type="arabicPeriod"/>
            </a:pPr>
            <a:r>
              <a:rPr lang="en-US" sz="2200" dirty="0"/>
              <a:t>Click “OK”</a:t>
            </a:r>
            <a:endParaRPr lang="en-US" sz="3200" dirty="0"/>
          </a:p>
          <a:p>
            <a:pPr lvl="1"/>
            <a:endParaRPr lang="en-US" dirty="0"/>
          </a:p>
          <a:p>
            <a:endParaRPr lang="en-US" dirty="0"/>
          </a:p>
        </p:txBody>
      </p:sp>
      <p:sp>
        <p:nvSpPr>
          <p:cNvPr id="4" name="Date Placeholder 3">
            <a:extLst>
              <a:ext uri="{FF2B5EF4-FFF2-40B4-BE49-F238E27FC236}">
                <a16:creationId xmlns:a16="http://schemas.microsoft.com/office/drawing/2014/main" id="{D4A28060-4775-E0DF-2330-6D86B5A767A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7FEB38E-9F9B-A81E-B888-DDD517A3F43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D56F174-67D0-29C9-758A-C605028D4379}"/>
              </a:ext>
            </a:extLst>
          </p:cNvPr>
          <p:cNvSpPr>
            <a:spLocks noGrp="1"/>
          </p:cNvSpPr>
          <p:nvPr>
            <p:ph type="sldNum" sz="quarter" idx="4"/>
          </p:nvPr>
        </p:nvSpPr>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JMP to Generate a Scatter Plot</a:t>
            </a:r>
          </a:p>
        </p:txBody>
      </p:sp>
      <p:pic>
        <p:nvPicPr>
          <p:cNvPr id="11" name="Picture 10"/>
          <p:cNvPicPr>
            <a:picLocks noChangeAspect="1"/>
          </p:cNvPicPr>
          <p:nvPr/>
        </p:nvPicPr>
        <p:blipFill>
          <a:blip r:embed="rId4"/>
          <a:stretch>
            <a:fillRect/>
          </a:stretch>
        </p:blipFill>
        <p:spPr>
          <a:xfrm>
            <a:off x="2032000" y="1447800"/>
            <a:ext cx="7315200" cy="4498422"/>
          </a:xfrm>
          <a:prstGeom prst="rect">
            <a:avLst/>
          </a:prstGeom>
        </p:spPr>
      </p:pic>
      <p:sp>
        <p:nvSpPr>
          <p:cNvPr id="3" name="Date Placeholder 2">
            <a:extLst>
              <a:ext uri="{FF2B5EF4-FFF2-40B4-BE49-F238E27FC236}">
                <a16:creationId xmlns:a16="http://schemas.microsoft.com/office/drawing/2014/main" id="{5C79EF02-9C0B-23CF-B8B8-F3F03B460F0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A3E65B3-2DE1-15BA-EBAF-1C87BD21F50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026651B-BE4B-4664-B30A-A473CA09FCD5}"/>
              </a:ext>
            </a:extLst>
          </p:cNvPr>
          <p:cNvSpPr>
            <a:spLocks noGrp="1"/>
          </p:cNvSpPr>
          <p:nvPr>
            <p:ph type="sldNum" sz="quarter" idx="4"/>
          </p:nvPr>
        </p:nvSpPr>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JMP to Generate a Scatter Plot</a:t>
            </a:r>
          </a:p>
        </p:txBody>
      </p:sp>
      <p:pic>
        <p:nvPicPr>
          <p:cNvPr id="10" name="Picture 9"/>
          <p:cNvPicPr>
            <a:picLocks noChangeAspect="1"/>
          </p:cNvPicPr>
          <p:nvPr/>
        </p:nvPicPr>
        <p:blipFill>
          <a:blip r:embed="rId4"/>
          <a:stretch>
            <a:fillRect/>
          </a:stretch>
        </p:blipFill>
        <p:spPr>
          <a:xfrm>
            <a:off x="2854960" y="1246759"/>
            <a:ext cx="5669280" cy="5344541"/>
          </a:xfrm>
          <a:prstGeom prst="rect">
            <a:avLst/>
          </a:prstGeom>
        </p:spPr>
      </p:pic>
      <p:sp>
        <p:nvSpPr>
          <p:cNvPr id="3" name="Date Placeholder 2">
            <a:extLst>
              <a:ext uri="{FF2B5EF4-FFF2-40B4-BE49-F238E27FC236}">
                <a16:creationId xmlns:a16="http://schemas.microsoft.com/office/drawing/2014/main" id="{C4A404B1-B10D-48AE-F135-D3B583D91C7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E8E62B7-639E-8B55-9556-534259BE9DE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F458825-E74D-8C5A-C0CF-A83949039990}"/>
              </a:ext>
            </a:extLst>
          </p:cNvPr>
          <p:cNvSpPr>
            <a:spLocks noGrp="1"/>
          </p:cNvSpPr>
          <p:nvPr>
            <p:ph type="sldNum" sz="quarter" idx="4"/>
          </p:nvPr>
        </p:nvSpPr>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4" name="Date Placeholder 3">
            <a:extLst>
              <a:ext uri="{FF2B5EF4-FFF2-40B4-BE49-F238E27FC236}">
                <a16:creationId xmlns:a16="http://schemas.microsoft.com/office/drawing/2014/main" id="{56C715DD-C25C-6B91-A670-F0F329B2B16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996C71A-31A8-1DCA-D441-18ECC00EF88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2E87790-7074-F771-688E-50E199968A8D}"/>
              </a:ext>
            </a:extLst>
          </p:cNvPr>
          <p:cNvSpPr>
            <a:spLocks noGrp="1"/>
          </p:cNvSpPr>
          <p:nvPr>
            <p:ph type="sldNum" sz="quarter" idx="4"/>
          </p:nvPr>
        </p:nvSpPr>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JMP</a:t>
            </a:r>
          </a:p>
        </p:txBody>
      </p:sp>
      <p:sp>
        <p:nvSpPr>
          <p:cNvPr id="3" name="Content Placeholder 2"/>
          <p:cNvSpPr>
            <a:spLocks noGrp="1"/>
          </p:cNvSpPr>
          <p:nvPr>
            <p:ph idx="1"/>
          </p:nvPr>
        </p:nvSpPr>
        <p:spPr/>
        <p:txBody>
          <a:bodyPr>
            <a:normAutofit/>
          </a:bodyPr>
          <a:lstStyle/>
          <a:p>
            <a:r>
              <a:rPr lang="en-US" dirty="0"/>
              <a:t>Data File: “Run </a:t>
            </a:r>
            <a:r>
              <a:rPr lang="en-US" dirty="0" err="1"/>
              <a:t>Chart.jmp</a:t>
            </a:r>
            <a:r>
              <a:rPr lang="en-US" dirty="0"/>
              <a:t>”</a:t>
            </a:r>
          </a:p>
          <a:p>
            <a:r>
              <a:rPr lang="en-US" dirty="0"/>
              <a:t>Steps to plot a run chart in JMP:</a:t>
            </a:r>
          </a:p>
          <a:p>
            <a:pPr marL="1234440" lvl="2" indent="-457200">
              <a:buFont typeface="+mj-lt"/>
              <a:buAutoNum type="arabicPeriod"/>
            </a:pPr>
            <a:r>
              <a:rPr lang="en-US" sz="2200" dirty="0"/>
              <a:t>Click &gt; Analyze -&gt; Quality &amp; Process -&gt; Control Chart -&gt; Run Chart</a:t>
            </a:r>
          </a:p>
          <a:p>
            <a:pPr marL="1234440" lvl="2" indent="-457200">
              <a:buFont typeface="+mj-lt"/>
              <a:buAutoNum type="arabicPeriod"/>
            </a:pPr>
            <a:r>
              <a:rPr lang="en-US" sz="2200" dirty="0"/>
              <a:t>Select “Measurement” as the “Process”</a:t>
            </a:r>
          </a:p>
          <a:p>
            <a:pPr marL="1234440" lvl="2" indent="-457200">
              <a:buFont typeface="+mj-lt"/>
              <a:buAutoNum type="arabicPeriod"/>
            </a:pPr>
            <a:r>
              <a:rPr lang="en-US" sz="2200" dirty="0"/>
              <a:t>Click “OK”.</a:t>
            </a:r>
          </a:p>
        </p:txBody>
      </p:sp>
      <p:pic>
        <p:nvPicPr>
          <p:cNvPr id="10" name="Picture 9"/>
          <p:cNvPicPr>
            <a:picLocks noChangeAspect="1"/>
          </p:cNvPicPr>
          <p:nvPr/>
        </p:nvPicPr>
        <p:blipFill>
          <a:blip r:embed="rId4"/>
          <a:stretch>
            <a:fillRect/>
          </a:stretch>
        </p:blipFill>
        <p:spPr>
          <a:xfrm>
            <a:off x="4267200" y="2998380"/>
            <a:ext cx="5774206" cy="3588488"/>
          </a:xfrm>
          <a:prstGeom prst="rect">
            <a:avLst/>
          </a:prstGeom>
        </p:spPr>
      </p:pic>
      <p:sp>
        <p:nvSpPr>
          <p:cNvPr id="4" name="Date Placeholder 3">
            <a:extLst>
              <a:ext uri="{FF2B5EF4-FFF2-40B4-BE49-F238E27FC236}">
                <a16:creationId xmlns:a16="http://schemas.microsoft.com/office/drawing/2014/main" id="{33F1D7F9-2B0B-AB29-4B32-CC159A0A226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402958C-6281-1E9E-F2C0-4FA82DD1F1E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4B52EFE-5BEE-2A3E-A6D0-A6EA101D6EAA}"/>
              </a:ext>
            </a:extLst>
          </p:cNvPr>
          <p:cNvSpPr>
            <a:spLocks noGrp="1"/>
          </p:cNvSpPr>
          <p:nvPr>
            <p:ph type="sldNum" sz="quarter" idx="4"/>
          </p:nvPr>
        </p:nvSpPr>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4" name="Date Placeholder 3">
            <a:extLst>
              <a:ext uri="{FF2B5EF4-FFF2-40B4-BE49-F238E27FC236}">
                <a16:creationId xmlns:a16="http://schemas.microsoft.com/office/drawing/2014/main" id="{D621EC1E-DDCB-BE2F-50F4-808DDC326F8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F61B58C-2557-12E6-2925-DE9B19E58B9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17A72AA-B85E-70B5-2C04-17725A417F70}"/>
              </a:ext>
            </a:extLst>
          </p:cNvPr>
          <p:cNvSpPr>
            <a:spLocks noGrp="1"/>
          </p:cNvSpPr>
          <p:nvPr>
            <p:ph type="sldNum" sz="quarter" idx="4"/>
          </p:nvPr>
        </p:nvSpPr>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JMP</a:t>
            </a:r>
          </a:p>
        </p:txBody>
      </p:sp>
      <p:sp>
        <p:nvSpPr>
          <p:cNvPr id="3" name="Content Placeholder 2"/>
          <p:cNvSpPr>
            <a:spLocks noGrp="1"/>
          </p:cNvSpPr>
          <p:nvPr>
            <p:ph idx="1"/>
          </p:nvPr>
        </p:nvSpPr>
        <p:spPr>
          <a:xfrm>
            <a:off x="609600" y="1143000"/>
            <a:ext cx="43434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10" name="Picture 9"/>
          <p:cNvPicPr>
            <a:picLocks noChangeAspect="1"/>
          </p:cNvPicPr>
          <p:nvPr/>
        </p:nvPicPr>
        <p:blipFill>
          <a:blip r:embed="rId4"/>
          <a:stretch>
            <a:fillRect/>
          </a:stretch>
        </p:blipFill>
        <p:spPr>
          <a:xfrm>
            <a:off x="4922520" y="1143000"/>
            <a:ext cx="5852160" cy="4749751"/>
          </a:xfrm>
          <a:prstGeom prst="rect">
            <a:avLst/>
          </a:prstGeom>
        </p:spPr>
      </p:pic>
      <p:sp>
        <p:nvSpPr>
          <p:cNvPr id="4" name="Date Placeholder 3">
            <a:extLst>
              <a:ext uri="{FF2B5EF4-FFF2-40B4-BE49-F238E27FC236}">
                <a16:creationId xmlns:a16="http://schemas.microsoft.com/office/drawing/2014/main" id="{5099921F-8DE3-E251-379D-1421210192A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A85DC2A-7E12-815F-A9B8-6F93E5181A2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EF38AE8-356F-8C79-88D0-EB0FCA1C930B}"/>
              </a:ext>
            </a:extLst>
          </p:cNvPr>
          <p:cNvSpPr>
            <a:spLocks noGrp="1"/>
          </p:cNvSpPr>
          <p:nvPr>
            <p:ph type="sldNum" sz="quarter" idx="4"/>
          </p:nvPr>
        </p:nvSpPr>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91000" cy="5486400"/>
          </a:xfrm>
        </p:spPr>
        <p:txBody>
          <a:bodyPr>
            <a:normAutofit/>
          </a:bodyPr>
          <a:lstStyle/>
          <a:p>
            <a:r>
              <a:rPr lang="en-US" dirty="0"/>
              <a:t>Following the previous “Run Chart” instructions, create a new chart using the data listed in the column “Cycle” in the “Run </a:t>
            </a:r>
            <a:r>
              <a:rPr lang="en-US" dirty="0" err="1"/>
              <a:t>Chart.jmp</a:t>
            </a:r>
            <a:r>
              <a:rPr lang="en-US" dirty="0"/>
              <a:t>” data file.</a:t>
            </a:r>
          </a:p>
          <a:p>
            <a:endParaRPr lang="en-US" dirty="0"/>
          </a:p>
          <a:p>
            <a:r>
              <a:rPr lang="en-US" dirty="0"/>
              <a:t>Notice the repeating pattern of the data. This could suggest something cyclical or seasonal.</a:t>
            </a:r>
          </a:p>
        </p:txBody>
      </p:sp>
      <p:pic>
        <p:nvPicPr>
          <p:cNvPr id="9" name="Picture 8"/>
          <p:cNvPicPr>
            <a:picLocks noChangeAspect="1"/>
          </p:cNvPicPr>
          <p:nvPr/>
        </p:nvPicPr>
        <p:blipFill>
          <a:blip r:embed="rId4"/>
          <a:stretch>
            <a:fillRect/>
          </a:stretch>
        </p:blipFill>
        <p:spPr>
          <a:xfrm>
            <a:off x="4917440" y="1143000"/>
            <a:ext cx="5760720" cy="4675536"/>
          </a:xfrm>
          <a:prstGeom prst="rect">
            <a:avLst/>
          </a:prstGeom>
        </p:spPr>
      </p:pic>
      <p:sp>
        <p:nvSpPr>
          <p:cNvPr id="4" name="Date Placeholder 3">
            <a:extLst>
              <a:ext uri="{FF2B5EF4-FFF2-40B4-BE49-F238E27FC236}">
                <a16:creationId xmlns:a16="http://schemas.microsoft.com/office/drawing/2014/main" id="{62CA82DA-E66E-E8F6-B519-752D8EBF1B7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EBB8E1E-0811-102D-61D9-FD0F7FC4943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282BAE5-CA01-F233-0F3F-5A6BB8E92EBD}"/>
              </a:ext>
            </a:extLst>
          </p:cNvPr>
          <p:cNvSpPr>
            <a:spLocks noGrp="1"/>
          </p:cNvSpPr>
          <p:nvPr>
            <p:ph type="sldNum" sz="quarter" idx="4"/>
          </p:nvPr>
        </p:nvSpPr>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a:t>
            </a:r>
            <a:r>
              <a:rPr lang="en-US" dirty="0" err="1"/>
              <a:t>Chart.jmp</a:t>
            </a:r>
            <a:r>
              <a:rPr lang="en-US" dirty="0"/>
              <a:t>” data file.</a:t>
            </a:r>
          </a:p>
          <a:p>
            <a:endParaRPr lang="en-US" dirty="0"/>
          </a:p>
          <a:p>
            <a:r>
              <a:rPr lang="en-US" dirty="0"/>
              <a:t>Notice the trending pattern represented by the data points successively declining.</a:t>
            </a:r>
          </a:p>
          <a:p>
            <a:pPr marL="114300" indent="0">
              <a:buNone/>
            </a:pPr>
            <a:endParaRPr lang="en-US" sz="2800" dirty="0"/>
          </a:p>
        </p:txBody>
      </p:sp>
      <p:pic>
        <p:nvPicPr>
          <p:cNvPr id="8" name="Picture 7"/>
          <p:cNvPicPr>
            <a:picLocks noChangeAspect="1"/>
          </p:cNvPicPr>
          <p:nvPr/>
        </p:nvPicPr>
        <p:blipFill>
          <a:blip r:embed="rId4"/>
          <a:stretch>
            <a:fillRect/>
          </a:stretch>
        </p:blipFill>
        <p:spPr>
          <a:xfrm>
            <a:off x="4917440" y="1143000"/>
            <a:ext cx="5852160" cy="4749751"/>
          </a:xfrm>
          <a:prstGeom prst="rect">
            <a:avLst/>
          </a:prstGeom>
        </p:spPr>
      </p:pic>
      <p:sp>
        <p:nvSpPr>
          <p:cNvPr id="4" name="Date Placeholder 3">
            <a:extLst>
              <a:ext uri="{FF2B5EF4-FFF2-40B4-BE49-F238E27FC236}">
                <a16:creationId xmlns:a16="http://schemas.microsoft.com/office/drawing/2014/main" id="{B0C52755-E309-DF8D-ED0B-D958EB72861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1E303C1-E6C0-B23F-C515-ACCF2CA1826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E720B8E-98AC-F0A7-36D6-78EDDD407043}"/>
              </a:ext>
            </a:extLst>
          </p:cNvPr>
          <p:cNvSpPr>
            <a:spLocks noGrp="1"/>
          </p:cNvSpPr>
          <p:nvPr>
            <p:ph type="sldNum" sz="quarter" idx="4"/>
          </p:nvPr>
        </p:nvSpPr>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3" name="Date Placeholder 2">
            <a:extLst>
              <a:ext uri="{FF2B5EF4-FFF2-40B4-BE49-F238E27FC236}">
                <a16:creationId xmlns:a16="http://schemas.microsoft.com/office/drawing/2014/main" id="{27EAFB76-7741-9CD4-CD13-1F578DB810AE}"/>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64C3CAB-2F98-14B9-05CA-BDFC4A82322A}"/>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5E97997-0575-EEE2-F4C8-9B3D163BE15F}"/>
              </a:ext>
            </a:extLst>
          </p:cNvPr>
          <p:cNvSpPr>
            <a:spLocks noGrp="1"/>
          </p:cNvSpPr>
          <p:nvPr>
            <p:ph type="sldNum" sz="quarter" idx="4"/>
          </p:nvPr>
        </p:nvSpPr>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99B751CB-0400-8EB8-A3E9-3EF86955599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D7CE5D4F-74F6-3A11-ABFD-10227A88E6F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42012E95-D346-D92C-BA6F-81973490B9E5}"/>
              </a:ext>
            </a:extLst>
          </p:cNvPr>
          <p:cNvSpPr>
            <a:spLocks noGrp="1"/>
          </p:cNvSpPr>
          <p:nvPr>
            <p:ph type="sldNum" sz="quarter" idx="4"/>
          </p:nvPr>
        </p:nvSpPr>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3" name="Date Placeholder 2">
            <a:extLst>
              <a:ext uri="{FF2B5EF4-FFF2-40B4-BE49-F238E27FC236}">
                <a16:creationId xmlns:a16="http://schemas.microsoft.com/office/drawing/2014/main" id="{974988C4-B7E6-67D5-DE37-4F71DB342A7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DF35A9E-8839-1691-E256-97C2C9DAA3C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7BF69F15-C4B4-DACC-32D5-7601EFB7030D}"/>
              </a:ext>
            </a:extLst>
          </p:cNvPr>
          <p:cNvSpPr>
            <a:spLocks noGrp="1"/>
          </p:cNvSpPr>
          <p:nvPr>
            <p:ph type="sldNum" sz="quarter" idx="4"/>
          </p:nvPr>
        </p:nvSpPr>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4" name="Date Placeholder 3">
            <a:extLst>
              <a:ext uri="{FF2B5EF4-FFF2-40B4-BE49-F238E27FC236}">
                <a16:creationId xmlns:a16="http://schemas.microsoft.com/office/drawing/2014/main" id="{B5CB567A-B89B-5E27-EF1E-CA64D535993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B8E48D3-67A2-274C-A113-D1C9E7DD026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DFF8625-C8BD-D05F-266B-096296C8C797}"/>
              </a:ext>
            </a:extLst>
          </p:cNvPr>
          <p:cNvSpPr>
            <a:spLocks noGrp="1"/>
          </p:cNvSpPr>
          <p:nvPr>
            <p:ph type="sldNum" sz="quarter" idx="4"/>
          </p:nvPr>
        </p:nvSpPr>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4" name="Date Placeholder 3">
            <a:extLst>
              <a:ext uri="{FF2B5EF4-FFF2-40B4-BE49-F238E27FC236}">
                <a16:creationId xmlns:a16="http://schemas.microsoft.com/office/drawing/2014/main" id="{413B8F7C-FE72-83A7-E492-DB8382B0D5C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CA3FD66-A1D2-C141-A581-9B6253F29F4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0D6E5C1-D55B-DA61-72EA-D54418993EDD}"/>
              </a:ext>
            </a:extLst>
          </p:cNvPr>
          <p:cNvSpPr>
            <a:spLocks noGrp="1"/>
          </p:cNvSpPr>
          <p:nvPr>
            <p:ph type="sldNum" sz="quarter" idx="4"/>
          </p:nvPr>
        </p:nvSpPr>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891793A-6D46-5E97-EBFE-9320E3DA11F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8474CD2-2771-AC28-D081-7079CD0EBDD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44E3362-C518-C021-0A94-7B36B5241A42}"/>
              </a:ext>
            </a:extLst>
          </p:cNvPr>
          <p:cNvSpPr>
            <a:spLocks noGrp="1"/>
          </p:cNvSpPr>
          <p:nvPr>
            <p:ph type="sldNum" sz="quarter" idx="4"/>
          </p:nvPr>
        </p:nvSpPr>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3498BDBB-918A-3E43-344F-1BCF5DE8AE8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48067C5-6E3E-6444-3A9A-E9C2AB1576B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93B63F3-14B7-6A5D-D803-360D33AC6CBD}"/>
              </a:ext>
            </a:extLst>
          </p:cNvPr>
          <p:cNvSpPr>
            <a:spLocks noGrp="1"/>
          </p:cNvSpPr>
          <p:nvPr>
            <p:ph type="sldNum" sz="quarter" idx="4"/>
          </p:nvPr>
        </p:nvSpPr>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4" name="Date Placeholder 3">
            <a:extLst>
              <a:ext uri="{FF2B5EF4-FFF2-40B4-BE49-F238E27FC236}">
                <a16:creationId xmlns:a16="http://schemas.microsoft.com/office/drawing/2014/main" id="{185F191A-F2D6-7E12-30CF-8CED790F5D2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AE705F5-5450-23C0-8517-BBE4FBE33E2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5594144-FD0C-52CA-983B-BB958CB74C60}"/>
              </a:ext>
            </a:extLst>
          </p:cNvPr>
          <p:cNvSpPr>
            <a:spLocks noGrp="1"/>
          </p:cNvSpPr>
          <p:nvPr>
            <p:ph type="sldNum" sz="quarter" idx="4"/>
          </p:nvPr>
        </p:nvSpPr>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4" name="Date Placeholder 3">
            <a:extLst>
              <a:ext uri="{FF2B5EF4-FFF2-40B4-BE49-F238E27FC236}">
                <a16:creationId xmlns:a16="http://schemas.microsoft.com/office/drawing/2014/main" id="{58607A02-1912-0EEF-A3DA-E80745214A4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AF54EED-39B8-5DD2-1102-92B26E58C93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25C4F0F-CA74-7FD5-FA04-60FBA716422C}"/>
              </a:ext>
            </a:extLst>
          </p:cNvPr>
          <p:cNvSpPr>
            <a:spLocks noGrp="1"/>
          </p:cNvSpPr>
          <p:nvPr>
            <p:ph type="sldNum" sz="quarter" idx="4"/>
          </p:nvPr>
        </p:nvSpPr>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335031D6-E674-A7DA-39CC-89CE88147A3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A9B660E-F791-5DFC-F4FB-45614836DB5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6E95AA0-31D7-7956-DE2C-55E5168C02CD}"/>
              </a:ext>
            </a:extLst>
          </p:cNvPr>
          <p:cNvSpPr>
            <a:spLocks noGrp="1"/>
          </p:cNvSpPr>
          <p:nvPr>
            <p:ph type="sldNum" sz="quarter" idx="4"/>
          </p:nvPr>
        </p:nvSpPr>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4" name="Date Placeholder 3">
            <a:extLst>
              <a:ext uri="{FF2B5EF4-FFF2-40B4-BE49-F238E27FC236}">
                <a16:creationId xmlns:a16="http://schemas.microsoft.com/office/drawing/2014/main" id="{4A6FC883-DB97-391F-1158-C41D321C292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9DEC94A-07F0-62EE-624A-702F6F3176C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1574A65-595C-48AE-1A1D-4766F2FAA68E}"/>
              </a:ext>
            </a:extLst>
          </p:cNvPr>
          <p:cNvSpPr>
            <a:spLocks noGrp="1"/>
          </p:cNvSpPr>
          <p:nvPr>
            <p:ph type="sldNum" sz="quarter" idx="4"/>
          </p:nvPr>
        </p:nvSpPr>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4" name="Date Placeholder 3">
            <a:extLst>
              <a:ext uri="{FF2B5EF4-FFF2-40B4-BE49-F238E27FC236}">
                <a16:creationId xmlns:a16="http://schemas.microsoft.com/office/drawing/2014/main" id="{DBE7D962-33AE-7259-9989-2457744562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757DFC8-A223-FB71-057D-AB3C562D6B9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54312C8-4266-2DFD-2700-B1812B8D2641}"/>
              </a:ext>
            </a:extLst>
          </p:cNvPr>
          <p:cNvSpPr>
            <a:spLocks noGrp="1"/>
          </p:cNvSpPr>
          <p:nvPr>
            <p:ph type="sldNum" sz="quarter" idx="4"/>
          </p:nvPr>
        </p:nvSpPr>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4" name="Date Placeholder 3">
            <a:extLst>
              <a:ext uri="{FF2B5EF4-FFF2-40B4-BE49-F238E27FC236}">
                <a16:creationId xmlns:a16="http://schemas.microsoft.com/office/drawing/2014/main" id="{750616E5-5E51-3C70-877B-6263F178EFF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BB592C6-26BF-DEC1-0585-8928149F804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3E4D107-D2A6-F0F4-06BE-B71AEA9FA7D5}"/>
              </a:ext>
            </a:extLst>
          </p:cNvPr>
          <p:cNvSpPr>
            <a:spLocks noGrp="1"/>
          </p:cNvSpPr>
          <p:nvPr>
            <p:ph type="sldNum" sz="quarter" idx="4"/>
          </p:nvPr>
        </p:nvSpPr>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4" name="Date Placeholder 3">
            <a:extLst>
              <a:ext uri="{FF2B5EF4-FFF2-40B4-BE49-F238E27FC236}">
                <a16:creationId xmlns:a16="http://schemas.microsoft.com/office/drawing/2014/main" id="{29EB66F1-805B-3F67-7B7C-60E76E3C3E62}"/>
              </a:ext>
            </a:extLst>
          </p:cNvPr>
          <p:cNvSpPr>
            <a:spLocks noGrp="1"/>
          </p:cNvSpPr>
          <p:nvPr>
            <p:ph type="dt" sz="half" idx="2"/>
          </p:nvPr>
        </p:nvSpPr>
        <p:spPr/>
        <p:txBody>
          <a:bodyPr/>
          <a:lstStyle/>
          <a:p>
            <a:r>
              <a:rPr lang="en-US"/>
              <a:t>Lean Six Sigma Training - JMP</a:t>
            </a:r>
            <a:endParaRPr lang="en-US" dirty="0"/>
          </a:p>
        </p:txBody>
      </p:sp>
      <p:sp>
        <p:nvSpPr>
          <p:cNvPr id="19" name="Footer Placeholder 18">
            <a:extLst>
              <a:ext uri="{FF2B5EF4-FFF2-40B4-BE49-F238E27FC236}">
                <a16:creationId xmlns:a16="http://schemas.microsoft.com/office/drawing/2014/main" id="{4364239C-9C2B-DD25-2B44-F56D5D097152}"/>
              </a:ext>
            </a:extLst>
          </p:cNvPr>
          <p:cNvSpPr>
            <a:spLocks noGrp="1"/>
          </p:cNvSpPr>
          <p:nvPr>
            <p:ph type="ftr" sz="quarter" idx="3"/>
          </p:nvPr>
        </p:nvSpPr>
        <p:spPr/>
        <p:txBody>
          <a:bodyPr/>
          <a:lstStyle/>
          <a:p>
            <a:r>
              <a:rPr lang="en-US"/>
              <a:t>© Coherent, Inc. 2023</a:t>
            </a:r>
            <a:endParaRPr lang="en-US" dirty="0"/>
          </a:p>
        </p:txBody>
      </p:sp>
      <p:sp>
        <p:nvSpPr>
          <p:cNvPr id="20" name="Slide Number Placeholder 19">
            <a:extLst>
              <a:ext uri="{FF2B5EF4-FFF2-40B4-BE49-F238E27FC236}">
                <a16:creationId xmlns:a16="http://schemas.microsoft.com/office/drawing/2014/main" id="{F978F1D1-026B-3759-CB60-9CFEF48D8B12}"/>
              </a:ext>
            </a:extLst>
          </p:cNvPr>
          <p:cNvSpPr>
            <a:spLocks noGrp="1"/>
          </p:cNvSpPr>
          <p:nvPr>
            <p:ph type="sldNum" sz="quarter" idx="4"/>
          </p:nvPr>
        </p:nvSpPr>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D0004211-BDA0-364A-1DAD-4906E46483C0}"/>
              </a:ext>
            </a:extLst>
          </p:cNvPr>
          <p:cNvSpPr>
            <a:spLocks noGrp="1"/>
          </p:cNvSpPr>
          <p:nvPr>
            <p:ph type="dt" sz="half" idx="2"/>
          </p:nvPr>
        </p:nvSpPr>
        <p:spPr/>
        <p:txBody>
          <a:bodyPr/>
          <a:lstStyle/>
          <a:p>
            <a:r>
              <a:rPr lang="en-US"/>
              <a:t>Lean Six Sigma Training - JMP</a:t>
            </a:r>
            <a:endParaRPr lang="en-US" dirty="0"/>
          </a:p>
        </p:txBody>
      </p:sp>
      <p:sp>
        <p:nvSpPr>
          <p:cNvPr id="20" name="Footer Placeholder 19">
            <a:extLst>
              <a:ext uri="{FF2B5EF4-FFF2-40B4-BE49-F238E27FC236}">
                <a16:creationId xmlns:a16="http://schemas.microsoft.com/office/drawing/2014/main" id="{EF9F7F96-D9D6-C3A1-6DB7-3E9A70FB2530}"/>
              </a:ext>
            </a:extLst>
          </p:cNvPr>
          <p:cNvSpPr>
            <a:spLocks noGrp="1"/>
          </p:cNvSpPr>
          <p:nvPr>
            <p:ph type="ftr" sz="quarter" idx="3"/>
          </p:nvPr>
        </p:nvSpPr>
        <p:spPr/>
        <p:txBody>
          <a:bodyPr/>
          <a:lstStyle/>
          <a:p>
            <a:r>
              <a:rPr lang="en-US"/>
              <a:t>© Coherent, Inc. 2023</a:t>
            </a:r>
            <a:endParaRPr lang="en-US" dirty="0"/>
          </a:p>
        </p:txBody>
      </p:sp>
      <p:sp>
        <p:nvSpPr>
          <p:cNvPr id="21" name="Slide Number Placeholder 20">
            <a:extLst>
              <a:ext uri="{FF2B5EF4-FFF2-40B4-BE49-F238E27FC236}">
                <a16:creationId xmlns:a16="http://schemas.microsoft.com/office/drawing/2014/main" id="{A27D7A82-6815-97A5-5626-50C6B55019C0}"/>
              </a:ext>
            </a:extLst>
          </p:cNvPr>
          <p:cNvSpPr>
            <a:spLocks noGrp="1"/>
          </p:cNvSpPr>
          <p:nvPr>
            <p:ph type="sldNum" sz="quarter" idx="4"/>
          </p:nvPr>
        </p:nvSpPr>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A7795692-6D45-A099-61A0-FF788EC01FE0}"/>
              </a:ext>
            </a:extLst>
          </p:cNvPr>
          <p:cNvSpPr>
            <a:spLocks noGrp="1"/>
          </p:cNvSpPr>
          <p:nvPr>
            <p:ph type="dt" sz="half" idx="2"/>
          </p:nvPr>
        </p:nvSpPr>
        <p:spPr/>
        <p:txBody>
          <a:bodyPr/>
          <a:lstStyle/>
          <a:p>
            <a:r>
              <a:rPr lang="en-US"/>
              <a:t>Lean Six Sigma Training - JMP</a:t>
            </a:r>
            <a:endParaRPr lang="en-US" dirty="0"/>
          </a:p>
        </p:txBody>
      </p:sp>
      <p:sp>
        <p:nvSpPr>
          <p:cNvPr id="20" name="Footer Placeholder 19">
            <a:extLst>
              <a:ext uri="{FF2B5EF4-FFF2-40B4-BE49-F238E27FC236}">
                <a16:creationId xmlns:a16="http://schemas.microsoft.com/office/drawing/2014/main" id="{49AA507B-A6A1-E282-2439-3BB438E552A4}"/>
              </a:ext>
            </a:extLst>
          </p:cNvPr>
          <p:cNvSpPr>
            <a:spLocks noGrp="1"/>
          </p:cNvSpPr>
          <p:nvPr>
            <p:ph type="ftr" sz="quarter" idx="3"/>
          </p:nvPr>
        </p:nvSpPr>
        <p:spPr/>
        <p:txBody>
          <a:bodyPr/>
          <a:lstStyle/>
          <a:p>
            <a:r>
              <a:rPr lang="en-US"/>
              <a:t>© Coherent, Inc. 2023</a:t>
            </a:r>
            <a:endParaRPr lang="en-US" dirty="0"/>
          </a:p>
        </p:txBody>
      </p:sp>
      <p:sp>
        <p:nvSpPr>
          <p:cNvPr id="21" name="Slide Number Placeholder 20">
            <a:extLst>
              <a:ext uri="{FF2B5EF4-FFF2-40B4-BE49-F238E27FC236}">
                <a16:creationId xmlns:a16="http://schemas.microsoft.com/office/drawing/2014/main" id="{87BDB993-070C-47E1-B13B-0E85D72D8441}"/>
              </a:ext>
            </a:extLst>
          </p:cNvPr>
          <p:cNvSpPr>
            <a:spLocks noGrp="1"/>
          </p:cNvSpPr>
          <p:nvPr>
            <p:ph type="sldNum" sz="quarter" idx="4"/>
          </p:nvPr>
        </p:nvSpPr>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B1C582CD-7820-0887-6898-69B11C2FA236}"/>
              </a:ext>
            </a:extLst>
          </p:cNvPr>
          <p:cNvSpPr>
            <a:spLocks noGrp="1"/>
          </p:cNvSpPr>
          <p:nvPr>
            <p:ph type="dt" sz="half" idx="2"/>
          </p:nvPr>
        </p:nvSpPr>
        <p:spPr/>
        <p:txBody>
          <a:bodyPr/>
          <a:lstStyle/>
          <a:p>
            <a:r>
              <a:rPr lang="en-US"/>
              <a:t>Lean Six Sigma Training - JMP</a:t>
            </a:r>
            <a:endParaRPr lang="en-US" dirty="0"/>
          </a:p>
        </p:txBody>
      </p:sp>
      <p:sp>
        <p:nvSpPr>
          <p:cNvPr id="19" name="Footer Placeholder 18">
            <a:extLst>
              <a:ext uri="{FF2B5EF4-FFF2-40B4-BE49-F238E27FC236}">
                <a16:creationId xmlns:a16="http://schemas.microsoft.com/office/drawing/2014/main" id="{54757240-CC4C-6D71-0039-D1C9B25F95E6}"/>
              </a:ext>
            </a:extLst>
          </p:cNvPr>
          <p:cNvSpPr>
            <a:spLocks noGrp="1"/>
          </p:cNvSpPr>
          <p:nvPr>
            <p:ph type="ftr" sz="quarter" idx="3"/>
          </p:nvPr>
        </p:nvSpPr>
        <p:spPr/>
        <p:txBody>
          <a:bodyPr/>
          <a:lstStyle/>
          <a:p>
            <a:r>
              <a:rPr lang="en-US"/>
              <a:t>© Coherent, Inc. 2023</a:t>
            </a:r>
            <a:endParaRPr lang="en-US" dirty="0"/>
          </a:p>
        </p:txBody>
      </p:sp>
      <p:sp>
        <p:nvSpPr>
          <p:cNvPr id="21" name="Slide Number Placeholder 20">
            <a:extLst>
              <a:ext uri="{FF2B5EF4-FFF2-40B4-BE49-F238E27FC236}">
                <a16:creationId xmlns:a16="http://schemas.microsoft.com/office/drawing/2014/main" id="{DAAC9027-0080-536A-FBE2-6313EE771CEC}"/>
              </a:ext>
            </a:extLst>
          </p:cNvPr>
          <p:cNvSpPr>
            <a:spLocks noGrp="1"/>
          </p:cNvSpPr>
          <p:nvPr>
            <p:ph type="sldNum" sz="quarter" idx="4"/>
          </p:nvPr>
        </p:nvSpPr>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4" name="Date Placeholder 3">
            <a:extLst>
              <a:ext uri="{FF2B5EF4-FFF2-40B4-BE49-F238E27FC236}">
                <a16:creationId xmlns:a16="http://schemas.microsoft.com/office/drawing/2014/main" id="{ACDE2160-4C8A-94BE-7283-E6D5C4D4D92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D66E174-0ADE-37E7-2A93-4674465DD05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251B1BD-0380-4963-8605-CCDE09B761E5}"/>
              </a:ext>
            </a:extLst>
          </p:cNvPr>
          <p:cNvSpPr>
            <a:spLocks noGrp="1"/>
          </p:cNvSpPr>
          <p:nvPr>
            <p:ph type="sldNum" sz="quarter" idx="4"/>
          </p:nvPr>
        </p:nvSpPr>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3" name="Date Placeholder 2">
            <a:extLst>
              <a:ext uri="{FF2B5EF4-FFF2-40B4-BE49-F238E27FC236}">
                <a16:creationId xmlns:a16="http://schemas.microsoft.com/office/drawing/2014/main" id="{3E7C735E-4457-B82A-AEB8-B58062E288B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3E22689C-E8BE-6C4F-7DAB-B101C1691876}"/>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86AFE544-F0A4-531C-91D7-9BC5FAE9A2AA}"/>
              </a:ext>
            </a:extLst>
          </p:cNvPr>
          <p:cNvSpPr>
            <a:spLocks noGrp="1"/>
          </p:cNvSpPr>
          <p:nvPr>
            <p:ph type="sldNum" sz="quarter" idx="4"/>
          </p:nvPr>
        </p:nvSpPr>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8" name="Date Placeholder 7">
            <a:extLst>
              <a:ext uri="{FF2B5EF4-FFF2-40B4-BE49-F238E27FC236}">
                <a16:creationId xmlns:a16="http://schemas.microsoft.com/office/drawing/2014/main" id="{9F0C4A47-CA76-60B6-3A7C-6C6A1713396A}"/>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C2F98614-4729-3809-2BD4-30042572C6BE}"/>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AFBED420-DD89-2C25-9AA4-1C0DDFA9598F}"/>
              </a:ext>
            </a:extLst>
          </p:cNvPr>
          <p:cNvSpPr>
            <a:spLocks noGrp="1"/>
          </p:cNvSpPr>
          <p:nvPr>
            <p:ph type="sldNum" sz="quarter" idx="4"/>
          </p:nvPr>
        </p:nvSpPr>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4" name="Date Placeholder 3">
            <a:extLst>
              <a:ext uri="{FF2B5EF4-FFF2-40B4-BE49-F238E27FC236}">
                <a16:creationId xmlns:a16="http://schemas.microsoft.com/office/drawing/2014/main" id="{90D2409F-8E0E-DE66-3D11-8F28E43AC0C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DCF0CCD-B5F5-5EF6-EE3E-7FA2C41D6D5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0CE4445-451B-EF11-383D-56596B07DC89}"/>
              </a:ext>
            </a:extLst>
          </p:cNvPr>
          <p:cNvSpPr>
            <a:spLocks noGrp="1"/>
          </p:cNvSpPr>
          <p:nvPr>
            <p:ph type="sldNum" sz="quarter" idx="4"/>
          </p:nvPr>
        </p:nvSpPr>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3" name="Date Placeholder 2">
            <a:extLst>
              <a:ext uri="{FF2B5EF4-FFF2-40B4-BE49-F238E27FC236}">
                <a16:creationId xmlns:a16="http://schemas.microsoft.com/office/drawing/2014/main" id="{110B598F-B470-28AF-6C8B-494F54B46D4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858DF92-97F7-A786-C6C1-1A87508F1AA7}"/>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6EC3C58-D8B0-46A6-7BB8-A321177225A8}"/>
              </a:ext>
            </a:extLst>
          </p:cNvPr>
          <p:cNvSpPr>
            <a:spLocks noGrp="1"/>
          </p:cNvSpPr>
          <p:nvPr>
            <p:ph type="sldNum" sz="quarter" idx="4"/>
          </p:nvPr>
        </p:nvSpPr>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4" name="Date Placeholder 3">
            <a:extLst>
              <a:ext uri="{FF2B5EF4-FFF2-40B4-BE49-F238E27FC236}">
                <a16:creationId xmlns:a16="http://schemas.microsoft.com/office/drawing/2014/main" id="{5580BCC9-32A0-B0AC-786C-F986DE9522D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79492C1-908B-4934-CB86-690E4D2AF93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30FD778-AA1B-C92E-D477-E11B4F00B917}"/>
              </a:ext>
            </a:extLst>
          </p:cNvPr>
          <p:cNvSpPr>
            <a:spLocks noGrp="1"/>
          </p:cNvSpPr>
          <p:nvPr>
            <p:ph type="sldNum" sz="quarter" idx="4"/>
          </p:nvPr>
        </p:nvSpPr>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3" name="Date Placeholder 2">
            <a:extLst>
              <a:ext uri="{FF2B5EF4-FFF2-40B4-BE49-F238E27FC236}">
                <a16:creationId xmlns:a16="http://schemas.microsoft.com/office/drawing/2014/main" id="{08E8F21E-1C31-491A-072C-EFDB939EB94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FF7FC40-CC00-9EB8-92D0-1C359BDEF8D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A51B35B-AA00-E841-2030-DA8A50973A8F}"/>
              </a:ext>
            </a:extLst>
          </p:cNvPr>
          <p:cNvSpPr>
            <a:spLocks noGrp="1"/>
          </p:cNvSpPr>
          <p:nvPr>
            <p:ph type="sldNum" sz="quarter" idx="4"/>
          </p:nvPr>
        </p:nvSpPr>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4" name="Date Placeholder 3">
            <a:extLst>
              <a:ext uri="{FF2B5EF4-FFF2-40B4-BE49-F238E27FC236}">
                <a16:creationId xmlns:a16="http://schemas.microsoft.com/office/drawing/2014/main" id="{FB33EE8E-DD89-7F16-67AD-8121158ADE9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06851A8-8F53-D578-89C9-6C3432B7A89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EAA3669-F9E9-7BF5-3595-06FF9355693C}"/>
              </a:ext>
            </a:extLst>
          </p:cNvPr>
          <p:cNvSpPr>
            <a:spLocks noGrp="1"/>
          </p:cNvSpPr>
          <p:nvPr>
            <p:ph type="sldNum" sz="quarter" idx="4"/>
          </p:nvPr>
        </p:nvSpPr>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4" name="Date Placeholder 3">
            <a:extLst>
              <a:ext uri="{FF2B5EF4-FFF2-40B4-BE49-F238E27FC236}">
                <a16:creationId xmlns:a16="http://schemas.microsoft.com/office/drawing/2014/main" id="{B56A2BCC-1D79-6588-1FE0-211097880F1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357F429-6D84-6EBA-E8BA-E26A02EDDBE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DBFC05E-BC58-97D3-1F6A-D47363C7817A}"/>
              </a:ext>
            </a:extLst>
          </p:cNvPr>
          <p:cNvSpPr>
            <a:spLocks noGrp="1"/>
          </p:cNvSpPr>
          <p:nvPr>
            <p:ph type="sldNum" sz="quarter" idx="4"/>
          </p:nvPr>
        </p:nvSpPr>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4" name="Date Placeholder 3">
            <a:extLst>
              <a:ext uri="{FF2B5EF4-FFF2-40B4-BE49-F238E27FC236}">
                <a16:creationId xmlns:a16="http://schemas.microsoft.com/office/drawing/2014/main" id="{182ABE57-63B4-F40B-F3B4-B09A19E256A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6E8E885-A03E-A91C-F7C5-81F515C3E91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B6166BA-74C0-01A2-BD51-A6B82068F3F6}"/>
              </a:ext>
            </a:extLst>
          </p:cNvPr>
          <p:cNvSpPr>
            <a:spLocks noGrp="1"/>
          </p:cNvSpPr>
          <p:nvPr>
            <p:ph type="sldNum" sz="quarter" idx="4"/>
          </p:nvPr>
        </p:nvSpPr>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736E1994-889E-31F5-F058-B997FC19ABA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754EA62-FE0D-3DFB-AFB6-B09CEBC5F8B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FDF023A-D2E5-2644-39B1-39C2B1813EC1}"/>
              </a:ext>
            </a:extLst>
          </p:cNvPr>
          <p:cNvSpPr>
            <a:spLocks noGrp="1"/>
          </p:cNvSpPr>
          <p:nvPr>
            <p:ph type="sldNum" sz="quarter" idx="4"/>
          </p:nvPr>
        </p:nvSpPr>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B9A5B2A1-9266-5499-5A06-2D2C53A17EF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59FDB4D-3CD8-4DD4-7ECF-C661530B8E4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B21D3C4-19A0-1ED0-7AD3-AB4721EAFFDB}"/>
              </a:ext>
            </a:extLst>
          </p:cNvPr>
          <p:cNvSpPr>
            <a:spLocks noGrp="1"/>
          </p:cNvSpPr>
          <p:nvPr>
            <p:ph type="sldNum" sz="quarter" idx="4"/>
          </p:nvPr>
        </p:nvSpPr>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name="Equation" r:id="rId4" imgW="1841500" imgH="901700" progId="Equation.3">
                  <p:embed/>
                </p:oleObj>
              </mc:Choice>
              <mc:Fallback>
                <p:oleObj name="Equation" r:id="rId4" imgW="1841500" imgH="90170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4" name="Date Placeholder 3">
            <a:extLst>
              <a:ext uri="{FF2B5EF4-FFF2-40B4-BE49-F238E27FC236}">
                <a16:creationId xmlns:a16="http://schemas.microsoft.com/office/drawing/2014/main" id="{640A71E1-AB6F-C148-989F-C2FE14A2C4F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2C475A9-E709-A625-2662-B6F8E17A8A4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E059F77-084C-E93F-3AB3-EC539B04ED0F}"/>
              </a:ext>
            </a:extLst>
          </p:cNvPr>
          <p:cNvSpPr>
            <a:spLocks noGrp="1"/>
          </p:cNvSpPr>
          <p:nvPr>
            <p:ph type="sldNum" sz="quarter" idx="4"/>
          </p:nvPr>
        </p:nvSpPr>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1205520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4" name="Date Placeholder 3">
            <a:extLst>
              <a:ext uri="{FF2B5EF4-FFF2-40B4-BE49-F238E27FC236}">
                <a16:creationId xmlns:a16="http://schemas.microsoft.com/office/drawing/2014/main" id="{A0D615A0-0180-84FB-8AD9-C807B282448A}"/>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DA7B725B-951A-2DBF-A6EA-7127AF9D00B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BD0158E-544C-690D-213E-CD081406876A}"/>
              </a:ext>
            </a:extLst>
          </p:cNvPr>
          <p:cNvSpPr>
            <a:spLocks noGrp="1"/>
          </p:cNvSpPr>
          <p:nvPr>
            <p:ph type="sldNum" sz="quarter" idx="4"/>
          </p:nvPr>
        </p:nvSpPr>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4" name="Date Placeholder 3">
            <a:extLst>
              <a:ext uri="{FF2B5EF4-FFF2-40B4-BE49-F238E27FC236}">
                <a16:creationId xmlns:a16="http://schemas.microsoft.com/office/drawing/2014/main" id="{876147F9-9D8E-7423-1378-D4DE962DE59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EC41FD7-6764-5D42-D1A6-F0531CD0D5C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C183209-E9B9-56E4-CD64-971DB77DDC83}"/>
              </a:ext>
            </a:extLst>
          </p:cNvPr>
          <p:cNvSpPr>
            <a:spLocks noGrp="1"/>
          </p:cNvSpPr>
          <p:nvPr>
            <p:ph type="sldNum" sz="quarter" idx="4"/>
          </p:nvPr>
        </p:nvSpPr>
        <p:spPr/>
        <p:txBody>
          <a:bodyPr/>
          <a:lstStyle/>
          <a:p>
            <a:fld id="{28B83BC3-069B-46AF-A4E6-C99928E1A4FA}" type="slidenum">
              <a:rPr lang="en-US" smtClean="0"/>
              <a:pPr/>
              <a:t>410</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4" name="Date Placeholder 3">
            <a:extLst>
              <a:ext uri="{FF2B5EF4-FFF2-40B4-BE49-F238E27FC236}">
                <a16:creationId xmlns:a16="http://schemas.microsoft.com/office/drawing/2014/main" id="{73C3E71D-9F68-CF3E-657D-BE916F5A84F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07EECF2-8A3A-E241-55DE-C95B0B84D82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FCE4C3A-BEC6-ECD3-C83C-9EB2F00C25CC}"/>
              </a:ext>
            </a:extLst>
          </p:cNvPr>
          <p:cNvSpPr>
            <a:spLocks noGrp="1"/>
          </p:cNvSpPr>
          <p:nvPr>
            <p:ph type="sldNum" sz="quarter" idx="4"/>
          </p:nvPr>
        </p:nvSpPr>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3" name="Date Placeholder 2">
            <a:extLst>
              <a:ext uri="{FF2B5EF4-FFF2-40B4-BE49-F238E27FC236}">
                <a16:creationId xmlns:a16="http://schemas.microsoft.com/office/drawing/2014/main" id="{891C3053-5E9F-9D4C-662E-ABE74F3BB50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256041B-021F-D1C0-01CB-68AB53AE250F}"/>
              </a:ext>
            </a:extLst>
          </p:cNvPr>
          <p:cNvSpPr>
            <a:spLocks noGrp="1"/>
          </p:cNvSpPr>
          <p:nvPr>
            <p:ph type="ftr" sz="quarter" idx="3"/>
          </p:nvPr>
        </p:nvSpPr>
        <p:spPr/>
        <p:txBody>
          <a:bodyPr/>
          <a:lstStyle/>
          <a:p>
            <a:r>
              <a:rPr lang="en-US"/>
              <a:t>© Coherent, Inc. 2023</a:t>
            </a:r>
            <a:endParaRPr lang="en-US" dirty="0"/>
          </a:p>
        </p:txBody>
      </p:sp>
      <p:sp>
        <p:nvSpPr>
          <p:cNvPr id="15" name="Slide Number Placeholder 14">
            <a:extLst>
              <a:ext uri="{FF2B5EF4-FFF2-40B4-BE49-F238E27FC236}">
                <a16:creationId xmlns:a16="http://schemas.microsoft.com/office/drawing/2014/main" id="{E2A993C5-B83C-8011-5FA0-AB92E71E4921}"/>
              </a:ext>
            </a:extLst>
          </p:cNvPr>
          <p:cNvSpPr>
            <a:spLocks noGrp="1"/>
          </p:cNvSpPr>
          <p:nvPr>
            <p:ph type="sldNum" sz="quarter" idx="4"/>
          </p:nvPr>
        </p:nvSpPr>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a:xfrm>
            <a:off x="609600" y="11430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pic>
        <p:nvPicPr>
          <p:cNvPr id="10" name="Picture 9"/>
          <p:cNvPicPr>
            <a:picLocks noChangeAspect="1"/>
          </p:cNvPicPr>
          <p:nvPr/>
        </p:nvPicPr>
        <p:blipFill>
          <a:blip r:embed="rId4"/>
          <a:stretch>
            <a:fillRect/>
          </a:stretch>
        </p:blipFill>
        <p:spPr>
          <a:xfrm>
            <a:off x="4572000" y="1319128"/>
            <a:ext cx="6400800" cy="3457743"/>
          </a:xfrm>
          <a:prstGeom prst="rect">
            <a:avLst/>
          </a:prstGeom>
        </p:spPr>
      </p:pic>
      <p:sp>
        <p:nvSpPr>
          <p:cNvPr id="4" name="Date Placeholder 3">
            <a:extLst>
              <a:ext uri="{FF2B5EF4-FFF2-40B4-BE49-F238E27FC236}">
                <a16:creationId xmlns:a16="http://schemas.microsoft.com/office/drawing/2014/main" id="{437B87C5-0B1C-44BF-7F80-01A4F4BF374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6CA0162-A5D1-1A95-49BD-699B8C90A7E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FCAFF55-F754-96F1-1B18-E0BC1FD68F40}"/>
              </a:ext>
            </a:extLst>
          </p:cNvPr>
          <p:cNvSpPr>
            <a:spLocks noGrp="1"/>
          </p:cNvSpPr>
          <p:nvPr>
            <p:ph type="sldNum" sz="quarter" idx="4"/>
          </p:nvPr>
        </p:nvSpPr>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4" name="Date Placeholder 3">
            <a:extLst>
              <a:ext uri="{FF2B5EF4-FFF2-40B4-BE49-F238E27FC236}">
                <a16:creationId xmlns:a16="http://schemas.microsoft.com/office/drawing/2014/main" id="{91E3B6F0-F0FB-A4DC-88F0-D31EC321D7A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FD6909F-FA69-FDEE-B329-F2510ED7550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C2E8046-D1AE-9DF5-8372-D3C945D98274}"/>
              </a:ext>
            </a:extLst>
          </p:cNvPr>
          <p:cNvSpPr>
            <a:spLocks noGrp="1"/>
          </p:cNvSpPr>
          <p:nvPr>
            <p:ph type="sldNum" sz="quarter" idx="4"/>
          </p:nvPr>
        </p:nvSpPr>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3" name="Date Placeholder 2">
            <a:extLst>
              <a:ext uri="{FF2B5EF4-FFF2-40B4-BE49-F238E27FC236}">
                <a16:creationId xmlns:a16="http://schemas.microsoft.com/office/drawing/2014/main" id="{0FC6F77C-F484-4723-96B0-9CE784032CF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7879650-E854-15A9-CF56-0E70FBF9F69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4FB92DA-C451-E55E-A248-EF4CADE8B77C}"/>
              </a:ext>
            </a:extLst>
          </p:cNvPr>
          <p:cNvSpPr>
            <a:spLocks noGrp="1"/>
          </p:cNvSpPr>
          <p:nvPr>
            <p:ph type="sldNum" sz="quarter" idx="4"/>
          </p:nvPr>
        </p:nvSpPr>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4" name="Date Placeholder 3">
            <a:extLst>
              <a:ext uri="{FF2B5EF4-FFF2-40B4-BE49-F238E27FC236}">
                <a16:creationId xmlns:a16="http://schemas.microsoft.com/office/drawing/2014/main" id="{D06E79CF-5157-75E1-15B8-DC31C5B2DA3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C54FE04-8E30-AF12-8FAD-6887E744351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0892B5C-0503-3219-1A26-41DA5035AD28}"/>
              </a:ext>
            </a:extLst>
          </p:cNvPr>
          <p:cNvSpPr>
            <a:spLocks noGrp="1"/>
          </p:cNvSpPr>
          <p:nvPr>
            <p:ph type="sldNum" sz="quarter" idx="4"/>
          </p:nvPr>
        </p:nvSpPr>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4" name="Date Placeholder 3">
            <a:extLst>
              <a:ext uri="{FF2B5EF4-FFF2-40B4-BE49-F238E27FC236}">
                <a16:creationId xmlns:a16="http://schemas.microsoft.com/office/drawing/2014/main" id="{BBD7FA83-82D2-921D-1A65-8E7E238F154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8A823DA-069A-6C3B-D3ED-50CD36148DF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F297E51-CA0C-F8EE-14E2-0C8C7DB5D0CB}"/>
              </a:ext>
            </a:extLst>
          </p:cNvPr>
          <p:cNvSpPr>
            <a:spLocks noGrp="1"/>
          </p:cNvSpPr>
          <p:nvPr>
            <p:ph type="sldNum" sz="quarter" idx="4"/>
          </p:nvPr>
        </p:nvSpPr>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4" name="Date Placeholder 3">
            <a:extLst>
              <a:ext uri="{FF2B5EF4-FFF2-40B4-BE49-F238E27FC236}">
                <a16:creationId xmlns:a16="http://schemas.microsoft.com/office/drawing/2014/main" id="{09034103-A54C-7E26-116F-5923846B4BC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CAB55F1-E94D-D445-B1B5-1E755740842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A9DC56F-8678-6A81-08AD-9C9B2DE3A7F9}"/>
              </a:ext>
            </a:extLst>
          </p:cNvPr>
          <p:cNvSpPr>
            <a:spLocks noGrp="1"/>
          </p:cNvSpPr>
          <p:nvPr>
            <p:ph type="sldNum" sz="quarter" idx="4"/>
          </p:nvPr>
        </p:nvSpPr>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4" name="Date Placeholder 3">
            <a:extLst>
              <a:ext uri="{FF2B5EF4-FFF2-40B4-BE49-F238E27FC236}">
                <a16:creationId xmlns:a16="http://schemas.microsoft.com/office/drawing/2014/main" id="{972C002E-209F-018F-04CE-1F6AB6CCFEA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7D93BBD-031E-02E2-94B9-6F22DC22DE1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546A814-6B9F-0D27-C181-EE75132EB227}"/>
              </a:ext>
            </a:extLst>
          </p:cNvPr>
          <p:cNvSpPr>
            <a:spLocks noGrp="1"/>
          </p:cNvSpPr>
          <p:nvPr>
            <p:ph type="sldNum" sz="quarter" idx="4"/>
          </p:nvPr>
        </p:nvSpPr>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4" name="Date Placeholder 3">
            <a:extLst>
              <a:ext uri="{FF2B5EF4-FFF2-40B4-BE49-F238E27FC236}">
                <a16:creationId xmlns:a16="http://schemas.microsoft.com/office/drawing/2014/main" id="{345B034B-F1CA-AF7A-DAFC-FD5E76322E3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A852141-E941-E8AB-8F73-FC94358A331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0A31067-9410-D7B0-E548-3F3278A73662}"/>
              </a:ext>
            </a:extLst>
          </p:cNvPr>
          <p:cNvSpPr>
            <a:spLocks noGrp="1"/>
          </p:cNvSpPr>
          <p:nvPr>
            <p:ph type="sldNum" sz="quarter" idx="4"/>
          </p:nvPr>
        </p:nvSpPr>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name="Equation" r:id="rId4" imgW="533169" imgH="253890" progId="Equation.3">
                  <p:embed/>
                </p:oleObj>
              </mc:Choice>
              <mc:Fallback>
                <p:oleObj name="Equation" r:id="rId4" imgW="533169"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name="Equation" r:id="rId6" imgW="342751" imgH="253890" progId="Equation.3">
                  <p:embed/>
                </p:oleObj>
              </mc:Choice>
              <mc:Fallback>
                <p:oleObj name="Equation" r:id="rId6" imgW="342751" imgH="253890" progId="Equation.3">
                  <p:embed/>
                  <p:pic>
                    <p:nvPicPr>
                      <p:cNvPr id="880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name="Equation" r:id="rId8" imgW="774360" imgH="253800" progId="Equation.3">
                  <p:embed/>
                </p:oleObj>
              </mc:Choice>
              <mc:Fallback>
                <p:oleObj name="Equation" r:id="rId8" imgW="774360" imgH="253800" progId="Equation.3">
                  <p:embed/>
                  <p:pic>
                    <p:nvPicPr>
                      <p:cNvPr id="88068" name="Object 4"/>
                      <p:cNvPicPr>
                        <a:picLocks noChangeAspect="1" noChangeArrowheads="1"/>
                      </p:cNvPicPr>
                      <p:nvPr/>
                    </p:nvPicPr>
                    <p:blipFill>
                      <a:blip r:embed="rId9"/>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name="Equation" r:id="rId10" imgW="609336" imgH="253890" progId="Equation.3">
                  <p:embed/>
                </p:oleObj>
              </mc:Choice>
              <mc:Fallback>
                <p:oleObj name="Equation" r:id="rId10" imgW="609336" imgH="253890" progId="Equation.3">
                  <p:embed/>
                  <p:pic>
                    <p:nvPicPr>
                      <p:cNvPr id="8806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name="Equation" r:id="rId12" imgW="3009900" imgH="254000" progId="Equation.3">
                  <p:embed/>
                </p:oleObj>
              </mc:Choice>
              <mc:Fallback>
                <p:oleObj name="Equation" r:id="rId12" imgW="3009900" imgH="254000" progId="Equation.3">
                  <p:embed/>
                  <p:pic>
                    <p:nvPicPr>
                      <p:cNvPr id="8807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B309667-06FF-56CE-5B19-C5D37E19DD72}"/>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86C0B83E-87D7-F9CB-5D69-03CCC7B239CF}"/>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9E862FEE-A590-F08D-4D39-B9C8487CFBED}"/>
              </a:ext>
            </a:extLst>
          </p:cNvPr>
          <p:cNvSpPr>
            <a:spLocks noGrp="1"/>
          </p:cNvSpPr>
          <p:nvPr>
            <p:ph type="sldNum" sz="quarter" idx="4"/>
          </p:nvPr>
        </p:nvSpPr>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1791590802"/>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name="Equation" r:id="rId4" imgW="2222500" imgH="254000" progId="Equation.3">
                  <p:embed/>
                </p:oleObj>
              </mc:Choice>
              <mc:Fallback>
                <p:oleObj name="Equation" r:id="rId4" imgW="2222500" imgH="254000" progId="Equation.3">
                  <p:embed/>
                  <p:pic>
                    <p:nvPicPr>
                      <p:cNvPr id="890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name="Equation" r:id="rId6" imgW="2286000" imgH="254000" progId="Equation.3">
                  <p:embed/>
                </p:oleObj>
              </mc:Choice>
              <mc:Fallback>
                <p:oleObj name="Equation" r:id="rId6" imgW="2286000" imgH="254000" progId="Equation.3">
                  <p:embed/>
                  <p:pic>
                    <p:nvPicPr>
                      <p:cNvPr id="890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name="Equation" r:id="rId8" imgW="1866090" imgH="253890" progId="Equation.3">
                  <p:embed/>
                </p:oleObj>
              </mc:Choice>
              <mc:Fallback>
                <p:oleObj name="Equation" r:id="rId8" imgW="1866090" imgH="253890" progId="Equation.3">
                  <p:embed/>
                  <p:pic>
                    <p:nvPicPr>
                      <p:cNvPr id="8909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EC679DE-DF1B-1511-A1A8-04739F09709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12FC770-9CF0-43E2-CCAB-BE53E433802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52BA2D8-9709-A301-52E4-DB17E1ABFB1A}"/>
              </a:ext>
            </a:extLst>
          </p:cNvPr>
          <p:cNvSpPr>
            <a:spLocks noGrp="1"/>
          </p:cNvSpPr>
          <p:nvPr>
            <p:ph type="sldNum" sz="quarter" idx="4"/>
          </p:nvPr>
        </p:nvSpPr>
        <p:spPr/>
        <p:txBody>
          <a:bodyPr/>
          <a:lstStyle/>
          <a:p>
            <a:fld id="{28B83BC3-069B-46AF-A4E6-C99928E1A4FA}" type="slidenum">
              <a:rPr lang="en-US" smtClean="0"/>
              <a:pPr/>
              <a:t>421</a:t>
            </a:fld>
            <a:endParaRPr lang="en-US" dirty="0"/>
          </a:p>
        </p:txBody>
      </p:sp>
    </p:spTree>
    <p:custDataLst>
      <p:tags r:id="rId1"/>
    </p:custDataLst>
    <p:extLst>
      <p:ext uri="{BB962C8B-B14F-4D97-AF65-F5344CB8AC3E}">
        <p14:creationId xmlns:p14="http://schemas.microsoft.com/office/powerpoint/2010/main" val="3000521770"/>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name="Equation" r:id="rId4" imgW="1498600" imgH="228600" progId="Equation.3">
                  <p:embed/>
                </p:oleObj>
              </mc:Choice>
              <mc:Fallback>
                <p:oleObj name="Equation" r:id="rId4" imgW="1498600" imgH="228600" progId="Equation.3">
                  <p:embed/>
                  <p:pic>
                    <p:nvPicPr>
                      <p:cNvPr id="921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name="Equation" r:id="rId6" imgW="2082800" imgH="241300" progId="Equation.3">
                  <p:embed/>
                </p:oleObj>
              </mc:Choice>
              <mc:Fallback>
                <p:oleObj name="Equation" r:id="rId6" imgW="2082800" imgH="241300" progId="Equation.3">
                  <p:embed/>
                  <p:pic>
                    <p:nvPicPr>
                      <p:cNvPr id="9216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name="Equation" r:id="rId8" imgW="2235200" imgH="241300" progId="Equation.3">
                  <p:embed/>
                </p:oleObj>
              </mc:Choice>
              <mc:Fallback>
                <p:oleObj name="Equation" r:id="rId8" imgW="2235200" imgH="241300" progId="Equation.3">
                  <p:embed/>
                  <p:pic>
                    <p:nvPicPr>
                      <p:cNvPr id="9216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name="Equation" r:id="rId10" imgW="1562100" imgH="241300" progId="Equation.3">
                  <p:embed/>
                </p:oleObj>
              </mc:Choice>
              <mc:Fallback>
                <p:oleObj name="Equation" r:id="rId10" imgW="1562100" imgH="241300" progId="Equation.3">
                  <p:embed/>
                  <p:pic>
                    <p:nvPicPr>
                      <p:cNvPr id="92166"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name="Equation" r:id="rId12" imgW="2286000" imgH="254000" progId="Equation.3">
                  <p:embed/>
                </p:oleObj>
              </mc:Choice>
              <mc:Fallback>
                <p:oleObj name="Equation" r:id="rId12" imgW="2286000" imgH="254000" progId="Equation.3">
                  <p:embed/>
                  <p:pic>
                    <p:nvPicPr>
                      <p:cNvPr id="92167"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4" name="Date Placeholder 3">
            <a:extLst>
              <a:ext uri="{FF2B5EF4-FFF2-40B4-BE49-F238E27FC236}">
                <a16:creationId xmlns:a16="http://schemas.microsoft.com/office/drawing/2014/main" id="{E0B573B7-1F12-64E6-5B91-B9191922DFF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8D5C3F6-9859-0004-F02B-01E0700C6F2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856B6A3-6BBD-CC0F-47B5-FF9C5E0A123F}"/>
              </a:ext>
            </a:extLst>
          </p:cNvPr>
          <p:cNvSpPr>
            <a:spLocks noGrp="1"/>
          </p:cNvSpPr>
          <p:nvPr>
            <p:ph type="sldNum" sz="quarter" idx="4"/>
          </p:nvPr>
        </p:nvSpPr>
        <p:spPr/>
        <p:txBody>
          <a:bodyPr/>
          <a:lstStyle/>
          <a:p>
            <a:fld id="{28B83BC3-069B-46AF-A4E6-C99928E1A4FA}" type="slidenum">
              <a:rPr lang="en-US" smtClean="0"/>
              <a:pPr/>
              <a:t>422</a:t>
            </a:fld>
            <a:endParaRPr lang="en-US" dirty="0"/>
          </a:p>
        </p:txBody>
      </p:sp>
    </p:spTree>
    <p:custDataLst>
      <p:tags r:id="rId1"/>
    </p:custDataLst>
    <p:extLst>
      <p:ext uri="{BB962C8B-B14F-4D97-AF65-F5344CB8AC3E}">
        <p14:creationId xmlns:p14="http://schemas.microsoft.com/office/powerpoint/2010/main" val="310146790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name="Equation" r:id="rId4" imgW="2603160" imgH="431640" progId="Equation.3">
                  <p:embed/>
                </p:oleObj>
              </mc:Choice>
              <mc:Fallback>
                <p:oleObj name="Equation" r:id="rId4" imgW="2603160" imgH="431640" progId="Equation.3">
                  <p:embed/>
                  <p:pic>
                    <p:nvPicPr>
                      <p:cNvPr id="5" name="Object 4"/>
                      <p:cNvPicPr>
                        <a:picLocks noChangeAspect="1" noChangeArrowheads="1"/>
                      </p:cNvPicPr>
                      <p:nvPr/>
                    </p:nvPicPr>
                    <p:blipFill>
                      <a:blip r:embed="rId5"/>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name="Equation" r:id="rId6" imgW="2743200" imgH="304800" progId="Equation.3">
                  <p:embed/>
                </p:oleObj>
              </mc:Choice>
              <mc:Fallback>
                <p:oleObj name="Equation" r:id="rId6" imgW="2743200" imgH="3048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Date Placeholder 3">
            <a:extLst>
              <a:ext uri="{FF2B5EF4-FFF2-40B4-BE49-F238E27FC236}">
                <a16:creationId xmlns:a16="http://schemas.microsoft.com/office/drawing/2014/main" id="{644A4149-EFB7-3D97-F141-6737238FD84A}"/>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1CFCBDD1-AF15-A1C0-44A1-B9D5995AE04B}"/>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438FE505-9C09-7095-B30A-2E6CB708E9C1}"/>
              </a:ext>
            </a:extLst>
          </p:cNvPr>
          <p:cNvSpPr>
            <a:spLocks noGrp="1"/>
          </p:cNvSpPr>
          <p:nvPr>
            <p:ph type="sldNum" sz="quarter" idx="4"/>
          </p:nvPr>
        </p:nvSpPr>
        <p:spPr/>
        <p:txBody>
          <a:bodyPr/>
          <a:lstStyle/>
          <a:p>
            <a:fld id="{28B83BC3-069B-46AF-A4E6-C99928E1A4FA}" type="slidenum">
              <a:rPr lang="en-US" smtClean="0"/>
              <a:pPr/>
              <a:t>423</a:t>
            </a:fld>
            <a:endParaRPr lang="en-US" dirty="0"/>
          </a:p>
        </p:txBody>
      </p:sp>
    </p:spTree>
    <p:custDataLst>
      <p:tags r:id="rId1"/>
    </p:custDataLst>
    <p:extLst>
      <p:ext uri="{BB962C8B-B14F-4D97-AF65-F5344CB8AC3E}">
        <p14:creationId xmlns:p14="http://schemas.microsoft.com/office/powerpoint/2010/main" val="378090967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3" name="Date Placeholder 2">
            <a:extLst>
              <a:ext uri="{FF2B5EF4-FFF2-40B4-BE49-F238E27FC236}">
                <a16:creationId xmlns:a16="http://schemas.microsoft.com/office/drawing/2014/main" id="{C8F9EF11-D7B8-C99C-0D6D-D2B2114C78A5}"/>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20B78C4-C0BC-88CF-3F37-54A65FC41E5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70EE102-0BC7-A431-E687-30A77955062A}"/>
              </a:ext>
            </a:extLst>
          </p:cNvPr>
          <p:cNvSpPr>
            <a:spLocks noGrp="1"/>
          </p:cNvSpPr>
          <p:nvPr>
            <p:ph type="sldNum" sz="quarter" idx="4"/>
          </p:nvPr>
        </p:nvSpPr>
        <p:spPr/>
        <p:txBody>
          <a:bodyPr/>
          <a:lstStyle/>
          <a:p>
            <a:fld id="{28B83BC3-069B-46AF-A4E6-C99928E1A4FA}" type="slidenum">
              <a:rPr lang="en-US" smtClean="0"/>
              <a:pPr/>
              <a:t>424</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3" name="Date Placeholder 2">
            <a:extLst>
              <a:ext uri="{FF2B5EF4-FFF2-40B4-BE49-F238E27FC236}">
                <a16:creationId xmlns:a16="http://schemas.microsoft.com/office/drawing/2014/main" id="{3F3EEC6E-CFEB-11DA-6E79-7991CE4EBD0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E547CC4-5CBD-B095-1506-368BFD41057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F7F05F17-02C9-AB14-6857-F1D5BD65088E}"/>
              </a:ext>
            </a:extLst>
          </p:cNvPr>
          <p:cNvSpPr>
            <a:spLocks noGrp="1"/>
          </p:cNvSpPr>
          <p:nvPr>
            <p:ph type="sldNum" sz="quarter" idx="4"/>
          </p:nvPr>
        </p:nvSpPr>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4" name="Date Placeholder 3">
            <a:extLst>
              <a:ext uri="{FF2B5EF4-FFF2-40B4-BE49-F238E27FC236}">
                <a16:creationId xmlns:a16="http://schemas.microsoft.com/office/drawing/2014/main" id="{DF7F5B16-0C3C-245C-927B-6A72DAB3FEF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A388202-EB18-F93D-FFF7-4E1C82E7C701}"/>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5D4F075A-8E7A-1BC6-723B-30C4F1B1CC24}"/>
              </a:ext>
            </a:extLst>
          </p:cNvPr>
          <p:cNvSpPr>
            <a:spLocks noGrp="1"/>
          </p:cNvSpPr>
          <p:nvPr>
            <p:ph type="sldNum" sz="quarter" idx="4"/>
          </p:nvPr>
        </p:nvSpPr>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3" name="Date Placeholder 2">
            <a:extLst>
              <a:ext uri="{FF2B5EF4-FFF2-40B4-BE49-F238E27FC236}">
                <a16:creationId xmlns:a16="http://schemas.microsoft.com/office/drawing/2014/main" id="{0C8170C3-9450-D6B5-E411-90A0F7D92E6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A16F673-E189-BF06-DDD2-7C40B4FBB5E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FC22940A-6651-1F16-804D-CFEBAF7B8D39}"/>
              </a:ext>
            </a:extLst>
          </p:cNvPr>
          <p:cNvSpPr>
            <a:spLocks noGrp="1"/>
          </p:cNvSpPr>
          <p:nvPr>
            <p:ph type="sldNum" sz="quarter" idx="4"/>
          </p:nvPr>
        </p:nvSpPr>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FA57AD95-B492-BBDE-BD16-36CC5F5017A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46FAFC0-5FBD-88A1-705D-E6219DC50F0A}"/>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9E25C0D-B93E-517B-15F8-7FB442CADB46}"/>
              </a:ext>
            </a:extLst>
          </p:cNvPr>
          <p:cNvSpPr>
            <a:spLocks noGrp="1"/>
          </p:cNvSpPr>
          <p:nvPr>
            <p:ph type="sldNum" sz="quarter" idx="4"/>
          </p:nvPr>
        </p:nvSpPr>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 Variable MSA </a:t>
            </a:r>
          </a:p>
        </p:txBody>
      </p:sp>
      <p:sp>
        <p:nvSpPr>
          <p:cNvPr id="3" name="Content Placeholder 2"/>
          <p:cNvSpPr>
            <a:spLocks noGrp="1"/>
          </p:cNvSpPr>
          <p:nvPr>
            <p:ph idx="1"/>
          </p:nvPr>
        </p:nvSpPr>
        <p:spPr/>
        <p:txBody>
          <a:bodyPr>
            <a:normAutofit/>
          </a:bodyPr>
          <a:lstStyle/>
          <a:p>
            <a:r>
              <a:rPr lang="en-US" dirty="0"/>
              <a:t>Data File: “</a:t>
            </a:r>
            <a:r>
              <a:rPr lang="en-US" dirty="0" err="1"/>
              <a:t>VariableMSA.jmp</a:t>
            </a:r>
            <a:r>
              <a:rPr lang="en-US" dirty="0"/>
              <a:t>”</a:t>
            </a:r>
          </a:p>
          <a:p>
            <a:r>
              <a:rPr lang="en-US" dirty="0"/>
              <a:t>Step 1: Initiate the MSA study</a:t>
            </a:r>
          </a:p>
          <a:p>
            <a:pPr marL="1234440" lvl="2" indent="-457200">
              <a:buFont typeface="+mj-lt"/>
              <a:buAutoNum type="arabicPeriod"/>
            </a:pPr>
            <a:r>
              <a:rPr lang="en-US" sz="2200" dirty="0"/>
              <a:t>Click: Analyze &gt; Quality &amp; Process &gt;</a:t>
            </a:r>
            <a:br>
              <a:rPr lang="en-US" sz="2200" dirty="0"/>
            </a:br>
            <a:r>
              <a:rPr lang="en-US" sz="2200" dirty="0"/>
              <a:t>Measurement Systems Analysis</a:t>
            </a:r>
          </a:p>
          <a:p>
            <a:pPr marL="1234440" lvl="2" indent="-457200">
              <a:buFont typeface="+mj-lt"/>
              <a:buAutoNum type="arabicPeriod"/>
            </a:pPr>
            <a:r>
              <a:rPr lang="en-US" sz="2200" dirty="0"/>
              <a:t>Select “Measurement” as “Y, Response”</a:t>
            </a:r>
          </a:p>
          <a:p>
            <a:pPr marL="1234440" lvl="2" indent="-457200">
              <a:buFont typeface="+mj-lt"/>
              <a:buAutoNum type="arabicPeriod"/>
            </a:pPr>
            <a:r>
              <a:rPr lang="en-US" sz="2200" dirty="0"/>
              <a:t>Select “Operator” as “X, Grouping”</a:t>
            </a:r>
          </a:p>
          <a:p>
            <a:pPr marL="1234440" lvl="2" indent="-457200">
              <a:buFont typeface="+mj-lt"/>
              <a:buAutoNum type="arabicPeriod"/>
            </a:pPr>
            <a:r>
              <a:rPr lang="en-US" sz="2200" dirty="0"/>
              <a:t>Select “Part” as “Part, Sample ID”</a:t>
            </a:r>
          </a:p>
          <a:p>
            <a:pPr marL="1234440" lvl="2" indent="-457200">
              <a:buFont typeface="+mj-lt"/>
              <a:buAutoNum type="arabicPeriod"/>
            </a:pPr>
            <a:r>
              <a:rPr lang="en-US" sz="2200" dirty="0"/>
              <a:t>Select “Gauge R&amp;R” as the “MSA Method”</a:t>
            </a:r>
          </a:p>
          <a:p>
            <a:pPr marL="1234440" lvl="2" indent="-457200">
              <a:buFont typeface="+mj-lt"/>
              <a:buAutoNum type="arabicPeriod"/>
            </a:pPr>
            <a:r>
              <a:rPr lang="en-US" sz="2200" dirty="0"/>
              <a:t>Select “Crossed” as “Model Type”</a:t>
            </a:r>
          </a:p>
          <a:p>
            <a:pPr marL="1234440" lvl="2" indent="-457200">
              <a:buFont typeface="+mj-lt"/>
              <a:buAutoNum type="arabicPeriod"/>
            </a:pPr>
            <a:r>
              <a:rPr lang="en-US" sz="2200" dirty="0"/>
              <a:t>Click “OK”</a:t>
            </a:r>
          </a:p>
          <a:p>
            <a:endParaRPr lang="en-US" dirty="0"/>
          </a:p>
        </p:txBody>
      </p:sp>
      <p:sp>
        <p:nvSpPr>
          <p:cNvPr id="4" name="Date Placeholder 3">
            <a:extLst>
              <a:ext uri="{FF2B5EF4-FFF2-40B4-BE49-F238E27FC236}">
                <a16:creationId xmlns:a16="http://schemas.microsoft.com/office/drawing/2014/main" id="{49593C35-5F79-9351-C940-7727CD53DEB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580DD5A-BF1C-2762-8F09-C9284ED4964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5727684-F493-6374-7A9E-D14D6B1028F0}"/>
              </a:ext>
            </a:extLst>
          </p:cNvPr>
          <p:cNvSpPr>
            <a:spLocks noGrp="1"/>
          </p:cNvSpPr>
          <p:nvPr>
            <p:ph type="sldNum" sz="quarter" idx="4"/>
          </p:nvPr>
        </p:nvSpPr>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9" name="Date Placeholder 8">
            <a:extLst>
              <a:ext uri="{FF2B5EF4-FFF2-40B4-BE49-F238E27FC236}">
                <a16:creationId xmlns:a16="http://schemas.microsoft.com/office/drawing/2014/main" id="{26543188-7F0C-2F65-2A2E-39587B7C133C}"/>
              </a:ext>
            </a:extLst>
          </p:cNvPr>
          <p:cNvSpPr>
            <a:spLocks noGrp="1"/>
          </p:cNvSpPr>
          <p:nvPr>
            <p:ph type="dt" sz="half" idx="2"/>
          </p:nvPr>
        </p:nvSpPr>
        <p:spPr/>
        <p:txBody>
          <a:bodyPr/>
          <a:lstStyle/>
          <a:p>
            <a:r>
              <a:rPr lang="en-US"/>
              <a:t>Lean Six Sigma Training - JMP</a:t>
            </a:r>
            <a:endParaRPr lang="en-US" dirty="0"/>
          </a:p>
        </p:txBody>
      </p:sp>
      <p:sp>
        <p:nvSpPr>
          <p:cNvPr id="12" name="Footer Placeholder 11">
            <a:extLst>
              <a:ext uri="{FF2B5EF4-FFF2-40B4-BE49-F238E27FC236}">
                <a16:creationId xmlns:a16="http://schemas.microsoft.com/office/drawing/2014/main" id="{0D6614D6-2605-B889-23AB-F92DCD44937D}"/>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F44568B1-E7B4-0432-C438-18BAFBFE17AB}"/>
              </a:ext>
            </a:extLst>
          </p:cNvPr>
          <p:cNvSpPr>
            <a:spLocks noGrp="1"/>
          </p:cNvSpPr>
          <p:nvPr>
            <p:ph type="sldNum" sz="quarter" idx="4"/>
          </p:nvPr>
        </p:nvSpPr>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Implement a Variable MSA </a:t>
            </a:r>
          </a:p>
        </p:txBody>
      </p:sp>
      <p:pic>
        <p:nvPicPr>
          <p:cNvPr id="12" name="Picture 11"/>
          <p:cNvPicPr>
            <a:picLocks noChangeAspect="1"/>
          </p:cNvPicPr>
          <p:nvPr/>
        </p:nvPicPr>
        <p:blipFill>
          <a:blip r:embed="rId4"/>
          <a:stretch>
            <a:fillRect/>
          </a:stretch>
        </p:blipFill>
        <p:spPr>
          <a:xfrm>
            <a:off x="2489200" y="1447800"/>
            <a:ext cx="6400800" cy="4678877"/>
          </a:xfrm>
          <a:prstGeom prst="rect">
            <a:avLst/>
          </a:prstGeom>
        </p:spPr>
      </p:pic>
      <p:sp>
        <p:nvSpPr>
          <p:cNvPr id="3" name="Date Placeholder 2">
            <a:extLst>
              <a:ext uri="{FF2B5EF4-FFF2-40B4-BE49-F238E27FC236}">
                <a16:creationId xmlns:a16="http://schemas.microsoft.com/office/drawing/2014/main" id="{8C34E481-D9A1-0CD6-AC46-6A4EA9CCFCB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543B3B79-9FA0-0400-C38A-857BEC05B76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B11B1F4-E4AD-1FED-B7EB-BDA1172CD45D}"/>
              </a:ext>
            </a:extLst>
          </p:cNvPr>
          <p:cNvSpPr>
            <a:spLocks noGrp="1"/>
          </p:cNvSpPr>
          <p:nvPr>
            <p:ph type="sldNum" sz="quarter" idx="4"/>
          </p:nvPr>
        </p:nvSpPr>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 Variable MSA</a:t>
            </a:r>
          </a:p>
        </p:txBody>
      </p:sp>
      <p:sp>
        <p:nvSpPr>
          <p:cNvPr id="7" name="Content Placeholder 2"/>
          <p:cNvSpPr>
            <a:spLocks noGrp="1"/>
          </p:cNvSpPr>
          <p:nvPr>
            <p:ph idx="1"/>
          </p:nvPr>
        </p:nvSpPr>
        <p:spPr/>
        <p:txBody>
          <a:bodyPr>
            <a:normAutofit/>
          </a:bodyPr>
          <a:lstStyle/>
          <a:p>
            <a:r>
              <a:rPr lang="en-US" sz="2400" dirty="0"/>
              <a:t>Step 2: Create the variability chart for measurement</a:t>
            </a:r>
            <a:endParaRPr lang="en-US" dirty="0"/>
          </a:p>
          <a:p>
            <a:pPr marL="1234440" lvl="2" indent="-457200">
              <a:buFont typeface="+mj-lt"/>
              <a:buAutoNum type="arabicPeriod"/>
            </a:pPr>
            <a:r>
              <a:rPr lang="en-US" sz="2200" dirty="0"/>
              <a:t>Click on the red triangle button next to “Variability Gauge”</a:t>
            </a:r>
          </a:p>
          <a:p>
            <a:pPr marL="1234440" lvl="2" indent="-457200">
              <a:buFont typeface="+mj-lt"/>
              <a:buAutoNum type="arabicPeriod"/>
            </a:pPr>
            <a:r>
              <a:rPr lang="en-US" sz="2200" dirty="0"/>
              <a:t>Click “Connect Cell Means” to link the average measurement for each part together</a:t>
            </a:r>
          </a:p>
          <a:p>
            <a:pPr marL="1234440" lvl="2" indent="-457200">
              <a:buFont typeface="+mj-lt"/>
              <a:buAutoNum type="arabicPeriod"/>
            </a:pPr>
            <a:r>
              <a:rPr lang="en-US" sz="2200" dirty="0"/>
              <a:t>Click “Show Group Means” to display the average measurement for each appraiser (solid line)</a:t>
            </a:r>
          </a:p>
          <a:p>
            <a:pPr marL="1234440" lvl="2" indent="-457200">
              <a:buFont typeface="+mj-lt"/>
              <a:buAutoNum type="arabicPeriod"/>
            </a:pPr>
            <a:r>
              <a:rPr lang="en-US" sz="2200" dirty="0"/>
              <a:t>Click “Show Grand Mean” to display the average measurement for the entire data set (dotted line)</a:t>
            </a:r>
          </a:p>
          <a:p>
            <a:pPr lvl="1"/>
            <a:endParaRPr lang="en-US" dirty="0"/>
          </a:p>
          <a:p>
            <a:pPr lvl="1"/>
            <a:endParaRPr lang="en-US" dirty="0"/>
          </a:p>
          <a:p>
            <a:endParaRPr lang="en-US" dirty="0"/>
          </a:p>
        </p:txBody>
      </p:sp>
      <p:sp>
        <p:nvSpPr>
          <p:cNvPr id="6" name="Date Placeholder 5">
            <a:extLst>
              <a:ext uri="{FF2B5EF4-FFF2-40B4-BE49-F238E27FC236}">
                <a16:creationId xmlns:a16="http://schemas.microsoft.com/office/drawing/2014/main" id="{65097C24-CBC6-68F9-CE87-CE9D1CEFF55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C2A3345-9ACB-C0C5-5DC3-029101CB5BB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722C715-8DE8-2745-4EF1-BC1AA54E23F9}"/>
              </a:ext>
            </a:extLst>
          </p:cNvPr>
          <p:cNvSpPr>
            <a:spLocks noGrp="1"/>
          </p:cNvSpPr>
          <p:nvPr>
            <p:ph type="sldNum" sz="quarter" idx="4"/>
          </p:nvPr>
        </p:nvSpPr>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4265164701"/>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 Variable MSA</a:t>
            </a:r>
          </a:p>
        </p:txBody>
      </p:sp>
      <p:pic>
        <p:nvPicPr>
          <p:cNvPr id="7" name="Picture 6">
            <a:extLst>
              <a:ext uri="{FF2B5EF4-FFF2-40B4-BE49-F238E27FC236}">
                <a16:creationId xmlns:a16="http://schemas.microsoft.com/office/drawing/2014/main" id="{89DC91DD-4C9E-4025-B384-6BD9CF8F8BBB}"/>
              </a:ext>
            </a:extLst>
          </p:cNvPr>
          <p:cNvPicPr>
            <a:picLocks noChangeAspect="1"/>
          </p:cNvPicPr>
          <p:nvPr/>
        </p:nvPicPr>
        <p:blipFill>
          <a:blip r:embed="rId4"/>
          <a:stretch>
            <a:fillRect/>
          </a:stretch>
        </p:blipFill>
        <p:spPr>
          <a:xfrm>
            <a:off x="2580640" y="1096374"/>
            <a:ext cx="6217920" cy="5533026"/>
          </a:xfrm>
          <a:prstGeom prst="rect">
            <a:avLst/>
          </a:prstGeom>
        </p:spPr>
      </p:pic>
      <p:sp>
        <p:nvSpPr>
          <p:cNvPr id="5" name="Date Placeholder 4">
            <a:extLst>
              <a:ext uri="{FF2B5EF4-FFF2-40B4-BE49-F238E27FC236}">
                <a16:creationId xmlns:a16="http://schemas.microsoft.com/office/drawing/2014/main" id="{60EA8B34-3F1D-7D86-B65E-2F02D8E8889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60B961D1-26B7-8D0E-80E8-BE2A6E28D06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B8998CFB-8825-0FDF-8A02-FA9C11C7B5F7}"/>
              </a:ext>
            </a:extLst>
          </p:cNvPr>
          <p:cNvSpPr>
            <a:spLocks noGrp="1"/>
          </p:cNvSpPr>
          <p:nvPr>
            <p:ph type="sldNum" sz="quarter" idx="4"/>
          </p:nvPr>
        </p:nvSpPr>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252941611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 Variable MSA</a:t>
            </a:r>
          </a:p>
        </p:txBody>
      </p:sp>
      <p:sp>
        <p:nvSpPr>
          <p:cNvPr id="3" name="Content Placeholder 2"/>
          <p:cNvSpPr>
            <a:spLocks noGrp="1"/>
          </p:cNvSpPr>
          <p:nvPr>
            <p:ph idx="1"/>
          </p:nvPr>
        </p:nvSpPr>
        <p:spPr/>
        <p:txBody>
          <a:bodyPr>
            <a:normAutofit/>
          </a:bodyPr>
          <a:lstStyle/>
          <a:p>
            <a:r>
              <a:rPr lang="en-US" sz="2400" dirty="0"/>
              <a:t>Step 3: Implement Gauge R&amp;R</a:t>
            </a:r>
            <a:endParaRPr lang="en-US" dirty="0"/>
          </a:p>
          <a:p>
            <a:pPr marL="1234440" lvl="2" indent="-457200">
              <a:buFont typeface="+mj-lt"/>
              <a:buAutoNum type="arabicPeriod"/>
            </a:pPr>
            <a:r>
              <a:rPr lang="en-US" sz="2200" dirty="0"/>
              <a:t>Click on the red triangle button next to “Variability Gauge”</a:t>
            </a:r>
          </a:p>
          <a:p>
            <a:pPr marL="1234440" lvl="2" indent="-457200">
              <a:buFont typeface="+mj-lt"/>
              <a:buAutoNum type="arabicPeriod"/>
            </a:pPr>
            <a:r>
              <a:rPr lang="en-US" sz="2200" dirty="0"/>
              <a:t>Click “Gauge Studies” -&gt; “Gauge RR”</a:t>
            </a:r>
          </a:p>
          <a:p>
            <a:pPr marL="1234440" lvl="2" indent="-457200">
              <a:buFont typeface="+mj-lt"/>
              <a:buAutoNum type="arabicPeriod"/>
            </a:pPr>
            <a:r>
              <a:rPr lang="en-US" sz="2200" dirty="0"/>
              <a:t>A window named “Enter/Verify Gauge R&amp;R Specifications” opens</a:t>
            </a:r>
          </a:p>
          <a:p>
            <a:pPr marL="1234440" lvl="2" indent="-457200">
              <a:buFont typeface="+mj-lt"/>
              <a:buAutoNum type="arabicPeriod"/>
            </a:pPr>
            <a:r>
              <a:rPr lang="en-US" sz="2200" dirty="0"/>
              <a:t>Enter the specified value into “K, Sigma Multiplier” box. In this example, we use 5.15 to assume a 99% spread of the data.</a:t>
            </a:r>
          </a:p>
          <a:p>
            <a:pPr marL="1234440" lvl="2" indent="-457200">
              <a:buFont typeface="+mj-lt"/>
              <a:buAutoNum type="arabicPeriod"/>
            </a:pPr>
            <a:r>
              <a:rPr lang="en-US" sz="2200" dirty="0"/>
              <a:t>Click “OK”</a:t>
            </a:r>
          </a:p>
          <a:p>
            <a:endParaRPr lang="en-US" sz="2400" dirty="0"/>
          </a:p>
        </p:txBody>
      </p:sp>
      <p:sp>
        <p:nvSpPr>
          <p:cNvPr id="7" name="Date Placeholder 6">
            <a:extLst>
              <a:ext uri="{FF2B5EF4-FFF2-40B4-BE49-F238E27FC236}">
                <a16:creationId xmlns:a16="http://schemas.microsoft.com/office/drawing/2014/main" id="{60E5D332-1419-C58C-EF86-A9DD35AA1CA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9835B65-B579-9681-1778-EA6B7689511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CD3AA6E-A10D-8FD4-19E4-68F9A133DEFA}"/>
              </a:ext>
            </a:extLst>
          </p:cNvPr>
          <p:cNvSpPr>
            <a:spLocks noGrp="1"/>
          </p:cNvSpPr>
          <p:nvPr>
            <p:ph type="sldNum" sz="quarter" idx="4"/>
          </p:nvPr>
        </p:nvSpPr>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86644336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1986280" y="2209800"/>
            <a:ext cx="7406640" cy="2827982"/>
          </a:xfrm>
          <a:prstGeom prst="rect">
            <a:avLst/>
          </a:prstGeom>
        </p:spPr>
      </p:pic>
      <p:sp>
        <p:nvSpPr>
          <p:cNvPr id="2" name="Title 1"/>
          <p:cNvSpPr>
            <a:spLocks noGrp="1"/>
          </p:cNvSpPr>
          <p:nvPr>
            <p:ph type="title"/>
          </p:nvPr>
        </p:nvSpPr>
        <p:spPr/>
        <p:txBody>
          <a:bodyPr>
            <a:noAutofit/>
          </a:bodyPr>
          <a:lstStyle/>
          <a:p>
            <a:r>
              <a:rPr lang="en-US" dirty="0"/>
              <a:t>Use JMP to Implement a Variable MSA</a:t>
            </a:r>
          </a:p>
        </p:txBody>
      </p:sp>
      <p:sp>
        <p:nvSpPr>
          <p:cNvPr id="5" name="Date Placeholder 4">
            <a:extLst>
              <a:ext uri="{FF2B5EF4-FFF2-40B4-BE49-F238E27FC236}">
                <a16:creationId xmlns:a16="http://schemas.microsoft.com/office/drawing/2014/main" id="{7A946795-9BFE-D76F-BEC4-434860F39EEA}"/>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D97670E6-825E-20CD-498A-873559C6816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E23B7EA0-8245-DD4C-97D1-ED895F4CA117}"/>
              </a:ext>
            </a:extLst>
          </p:cNvPr>
          <p:cNvSpPr>
            <a:spLocks noGrp="1"/>
          </p:cNvSpPr>
          <p:nvPr>
            <p:ph type="sldNum" sz="quarter" idx="4"/>
          </p:nvPr>
        </p:nvSpPr>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65921418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Implement a Variable MSA</a:t>
            </a:r>
            <a:endParaRPr lang="en-US" dirty="0"/>
          </a:p>
        </p:txBody>
      </p:sp>
      <p:sp>
        <p:nvSpPr>
          <p:cNvPr id="13" name="Content Placeholder 12"/>
          <p:cNvSpPr>
            <a:spLocks noGrp="1"/>
          </p:cNvSpPr>
          <p:nvPr>
            <p:ph idx="1"/>
          </p:nvPr>
        </p:nvSpPr>
        <p:spPr>
          <a:xfrm>
            <a:off x="609601" y="1143000"/>
            <a:ext cx="3731428" cy="5486400"/>
          </a:xfrm>
        </p:spPr>
        <p:txBody>
          <a:bodyPr>
            <a:normAutofit fontScale="92500"/>
          </a:bodyPr>
          <a:lstStyle/>
          <a:p>
            <a:r>
              <a:rPr lang="en-US" dirty="0"/>
              <a:t>The percentage of variation R&amp;R contributes to the total variation is 26.15% The precision level of this measurement system is not good. Actions are required to calibrate the measurement system.</a:t>
            </a:r>
          </a:p>
          <a:p>
            <a:endParaRPr lang="en-US" dirty="0"/>
          </a:p>
          <a:p>
            <a:r>
              <a:rPr lang="en-US" dirty="0"/>
              <a:t>Note: This section in JMP covers the detailed calculation of the sources of variation and also variance components</a:t>
            </a:r>
          </a:p>
          <a:p>
            <a:endParaRPr lang="en-US" dirty="0"/>
          </a:p>
          <a:p>
            <a:endParaRPr lang="en-US" dirty="0"/>
          </a:p>
        </p:txBody>
      </p:sp>
      <p:pic>
        <p:nvPicPr>
          <p:cNvPr id="6" name="Picture 5">
            <a:extLst>
              <a:ext uri="{FF2B5EF4-FFF2-40B4-BE49-F238E27FC236}">
                <a16:creationId xmlns:a16="http://schemas.microsoft.com/office/drawing/2014/main" id="{2EBB8499-7A6F-4C8A-8DB0-8F5CEA079EEF}"/>
              </a:ext>
            </a:extLst>
          </p:cNvPr>
          <p:cNvPicPr>
            <a:picLocks noChangeAspect="1"/>
          </p:cNvPicPr>
          <p:nvPr/>
        </p:nvPicPr>
        <p:blipFill>
          <a:blip r:embed="rId4"/>
          <a:stretch>
            <a:fillRect/>
          </a:stretch>
        </p:blipFill>
        <p:spPr>
          <a:xfrm>
            <a:off x="4468029" y="1429343"/>
            <a:ext cx="6428571" cy="4742857"/>
          </a:xfrm>
          <a:prstGeom prst="rect">
            <a:avLst/>
          </a:prstGeom>
        </p:spPr>
      </p:pic>
      <p:sp>
        <p:nvSpPr>
          <p:cNvPr id="5" name="Date Placeholder 4">
            <a:extLst>
              <a:ext uri="{FF2B5EF4-FFF2-40B4-BE49-F238E27FC236}">
                <a16:creationId xmlns:a16="http://schemas.microsoft.com/office/drawing/2014/main" id="{B2BD1E39-5E3E-DBD2-59B2-5C43EE35095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CEFA39F-B7FC-B90C-98F5-2CB26140488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D5D6C9F-7521-7B50-99A4-087FA78D81AB}"/>
              </a:ext>
            </a:extLst>
          </p:cNvPr>
          <p:cNvSpPr>
            <a:spLocks noGrp="1"/>
          </p:cNvSpPr>
          <p:nvPr>
            <p:ph type="sldNum" sz="quarter" idx="4"/>
          </p:nvPr>
        </p:nvSpPr>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3424286695"/>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 Variable MSA</a:t>
            </a:r>
          </a:p>
        </p:txBody>
      </p:sp>
      <p:sp>
        <p:nvSpPr>
          <p:cNvPr id="3" name="Content Placeholder 2"/>
          <p:cNvSpPr>
            <a:spLocks noGrp="1"/>
          </p:cNvSpPr>
          <p:nvPr>
            <p:ph idx="1"/>
          </p:nvPr>
        </p:nvSpPr>
        <p:spPr/>
        <p:txBody>
          <a:bodyPr>
            <a:normAutofit/>
          </a:bodyPr>
          <a:lstStyle/>
          <a:p>
            <a:r>
              <a:rPr lang="en-US" sz="2400" dirty="0"/>
              <a:t>Step 4: Create Mean Plots for further analysis </a:t>
            </a:r>
          </a:p>
          <a:p>
            <a:pPr marL="1234440" lvl="2" indent="-457200">
              <a:buFont typeface="+mj-lt"/>
              <a:buAutoNum type="arabicPeriod"/>
            </a:pPr>
            <a:r>
              <a:rPr lang="en-US" sz="2200" dirty="0"/>
              <a:t>Click on the red triangle button next to “Variability Gauge”</a:t>
            </a:r>
          </a:p>
          <a:p>
            <a:pPr marL="1234440" lvl="2" indent="-457200">
              <a:buFont typeface="+mj-lt"/>
              <a:buAutoNum type="arabicPeriod"/>
            </a:pPr>
            <a:r>
              <a:rPr lang="en-US" sz="2200" dirty="0"/>
              <a:t>Click “Gauge Studies” -&gt; “Gauge R&amp;R Plots” -&gt; “Mean Plots”</a:t>
            </a:r>
          </a:p>
          <a:p>
            <a:pPr marL="1234440" lvl="2" indent="-457200">
              <a:buFont typeface="+mj-lt"/>
              <a:buAutoNum type="arabicPeriod"/>
            </a:pPr>
            <a:r>
              <a:rPr lang="en-US" sz="2200" dirty="0"/>
              <a:t>Three plots appear</a:t>
            </a:r>
          </a:p>
          <a:p>
            <a:pPr>
              <a:buNone/>
            </a:pPr>
            <a:endParaRPr lang="en-US" sz="2400" dirty="0"/>
          </a:p>
        </p:txBody>
      </p:sp>
      <p:sp>
        <p:nvSpPr>
          <p:cNvPr id="5" name="Date Placeholder 4">
            <a:extLst>
              <a:ext uri="{FF2B5EF4-FFF2-40B4-BE49-F238E27FC236}">
                <a16:creationId xmlns:a16="http://schemas.microsoft.com/office/drawing/2014/main" id="{744E04F6-D8ED-C5B0-98C2-384BDD19F62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D6E9D98B-B28D-0193-CF7D-5DBA1C8D66B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505C5CD-EBFF-72FF-4470-63DD035618A0}"/>
              </a:ext>
            </a:extLst>
          </p:cNvPr>
          <p:cNvSpPr>
            <a:spLocks noGrp="1"/>
          </p:cNvSpPr>
          <p:nvPr>
            <p:ph type="sldNum" sz="quarter" idx="4"/>
          </p:nvPr>
        </p:nvSpPr>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1338625887"/>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 Variable MSA</a:t>
            </a:r>
          </a:p>
        </p:txBody>
      </p:sp>
      <p:pic>
        <p:nvPicPr>
          <p:cNvPr id="11" name="Picture 10">
            <a:extLst>
              <a:ext uri="{FF2B5EF4-FFF2-40B4-BE49-F238E27FC236}">
                <a16:creationId xmlns:a16="http://schemas.microsoft.com/office/drawing/2014/main" id="{718061C5-5F18-4243-B30B-047214963DBC}"/>
              </a:ext>
            </a:extLst>
          </p:cNvPr>
          <p:cNvPicPr>
            <a:picLocks noChangeAspect="1"/>
          </p:cNvPicPr>
          <p:nvPr/>
        </p:nvPicPr>
        <p:blipFill>
          <a:blip r:embed="rId4"/>
          <a:stretch>
            <a:fillRect/>
          </a:stretch>
        </p:blipFill>
        <p:spPr>
          <a:xfrm>
            <a:off x="294640" y="1591492"/>
            <a:ext cx="10789920" cy="4257415"/>
          </a:xfrm>
          <a:prstGeom prst="rect">
            <a:avLst/>
          </a:prstGeom>
        </p:spPr>
      </p:pic>
      <p:sp>
        <p:nvSpPr>
          <p:cNvPr id="6" name="Date Placeholder 5">
            <a:extLst>
              <a:ext uri="{FF2B5EF4-FFF2-40B4-BE49-F238E27FC236}">
                <a16:creationId xmlns:a16="http://schemas.microsoft.com/office/drawing/2014/main" id="{A95956E3-552A-198F-F7D3-EE769CFFE1A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63E653F0-5253-DB26-C22D-D42BA7599F6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B1E36CB2-BD3A-D89A-9A64-30946251E544}"/>
              </a:ext>
            </a:extLst>
          </p:cNvPr>
          <p:cNvSpPr>
            <a:spLocks noGrp="1"/>
          </p:cNvSpPr>
          <p:nvPr>
            <p:ph type="sldNum" sz="quarter" idx="4"/>
          </p:nvPr>
        </p:nvSpPr>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286301419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an Attribute MSA</a:t>
            </a:r>
          </a:p>
        </p:txBody>
      </p:sp>
      <p:sp>
        <p:nvSpPr>
          <p:cNvPr id="3" name="Content Placeholder 2"/>
          <p:cNvSpPr>
            <a:spLocks noGrp="1"/>
          </p:cNvSpPr>
          <p:nvPr>
            <p:ph idx="1"/>
          </p:nvPr>
        </p:nvSpPr>
        <p:spPr/>
        <p:txBody>
          <a:bodyPr>
            <a:normAutofit lnSpcReduction="10000"/>
          </a:bodyPr>
          <a:lstStyle/>
          <a:p>
            <a:r>
              <a:rPr lang="en-US" sz="2400" dirty="0"/>
              <a:t>Data File: “</a:t>
            </a:r>
            <a:r>
              <a:rPr lang="en-US" sz="2400" dirty="0" err="1"/>
              <a:t>AttributeMSA.jmp</a:t>
            </a:r>
            <a:r>
              <a:rPr lang="en-US" sz="2400" dirty="0"/>
              <a:t>”</a:t>
            </a:r>
          </a:p>
          <a:p>
            <a:r>
              <a:rPr lang="en-US" sz="2400" dirty="0"/>
              <a:t>Steps in JMP to run an attribute MSA</a:t>
            </a:r>
          </a:p>
          <a:p>
            <a:pPr marL="1234440" lvl="2" indent="-457200">
              <a:buFont typeface="+mj-lt"/>
              <a:buAutoNum type="arabicPeriod"/>
            </a:pPr>
            <a:r>
              <a:rPr lang="en-US" sz="2200" dirty="0"/>
              <a:t>Click Analyze -&gt; Quality &amp; Process -&gt; Variability/Attribute Gauge Chart</a:t>
            </a:r>
          </a:p>
          <a:p>
            <a:pPr marL="1234440" lvl="2" indent="-457200">
              <a:buFont typeface="+mj-lt"/>
              <a:buAutoNum type="arabicPeriod"/>
            </a:pPr>
            <a:r>
              <a:rPr lang="en-US" sz="2200" dirty="0"/>
              <a:t>Select “Appraiser A”,  “Appraiser B” and “Appraiser C” as “Y, Response”</a:t>
            </a:r>
          </a:p>
          <a:p>
            <a:pPr marL="1234440" lvl="2" indent="-457200">
              <a:buFont typeface="+mj-lt"/>
              <a:buAutoNum type="arabicPeriod"/>
            </a:pPr>
            <a:r>
              <a:rPr lang="en-US" sz="2200" dirty="0"/>
              <a:t>Select “Part” as “X, Grouping”</a:t>
            </a:r>
          </a:p>
          <a:p>
            <a:pPr marL="1234440" lvl="2" indent="-457200">
              <a:buFont typeface="+mj-lt"/>
              <a:buAutoNum type="arabicPeriod"/>
            </a:pPr>
            <a:r>
              <a:rPr lang="en-US" sz="2200" dirty="0"/>
              <a:t>Select “Reference” as “Standard”</a:t>
            </a:r>
          </a:p>
          <a:p>
            <a:pPr marL="1234440" lvl="2" indent="-457200">
              <a:buFont typeface="+mj-lt"/>
              <a:buAutoNum type="arabicPeriod"/>
            </a:pPr>
            <a:r>
              <a:rPr lang="en-US" sz="2200" dirty="0"/>
              <a:t>Select “Attribute” as the “Chart Type”</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“Attribute Gauge”</a:t>
            </a:r>
          </a:p>
          <a:p>
            <a:pPr marL="1234440" lvl="2" indent="-457200">
              <a:buFont typeface="+mj-lt"/>
              <a:buAutoNum type="arabicPeriod"/>
            </a:pPr>
            <a:r>
              <a:rPr lang="en-US" sz="2200" dirty="0"/>
              <a:t>Click “Show Effectiveness Points”</a:t>
            </a:r>
          </a:p>
          <a:p>
            <a:pPr marL="1234440" lvl="2" indent="-457200">
              <a:buFont typeface="+mj-lt"/>
              <a:buAutoNum type="arabicPeriod"/>
            </a:pPr>
            <a:r>
              <a:rPr lang="en-US" sz="2200" dirty="0"/>
              <a:t>Click “Connect Effectiveness Points”</a:t>
            </a:r>
          </a:p>
          <a:p>
            <a:pPr lvl="1"/>
            <a:endParaRPr lang="en-US" dirty="0"/>
          </a:p>
          <a:p>
            <a:endParaRPr lang="en-US" dirty="0"/>
          </a:p>
          <a:p>
            <a:endParaRPr lang="en-US" dirty="0"/>
          </a:p>
        </p:txBody>
      </p:sp>
      <p:sp>
        <p:nvSpPr>
          <p:cNvPr id="7" name="Date Placeholder 6">
            <a:extLst>
              <a:ext uri="{FF2B5EF4-FFF2-40B4-BE49-F238E27FC236}">
                <a16:creationId xmlns:a16="http://schemas.microsoft.com/office/drawing/2014/main" id="{40D40696-4AE4-3199-3B62-22FC5D19EAF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B477DAC-BEBB-1FA0-7FBE-3456F7A7941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FFFE5DD-382B-CC20-2C0F-6C82CE7DBC6A}"/>
              </a:ext>
            </a:extLst>
          </p:cNvPr>
          <p:cNvSpPr>
            <a:spLocks noGrp="1"/>
          </p:cNvSpPr>
          <p:nvPr>
            <p:ph type="sldNum" sz="quarter" idx="4"/>
          </p:nvPr>
        </p:nvSpPr>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1311838021"/>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an Attribute MSA</a:t>
            </a:r>
          </a:p>
        </p:txBody>
      </p:sp>
      <p:grpSp>
        <p:nvGrpSpPr>
          <p:cNvPr id="6" name="Group 5">
            <a:extLst>
              <a:ext uri="{FF2B5EF4-FFF2-40B4-BE49-F238E27FC236}">
                <a16:creationId xmlns:a16="http://schemas.microsoft.com/office/drawing/2014/main" id="{B049BA34-47F8-4F03-AA37-0C29F5D591AB}"/>
              </a:ext>
            </a:extLst>
          </p:cNvPr>
          <p:cNvGrpSpPr/>
          <p:nvPr/>
        </p:nvGrpSpPr>
        <p:grpSpPr>
          <a:xfrm>
            <a:off x="684605" y="1600201"/>
            <a:ext cx="10009990" cy="4202550"/>
            <a:chOff x="632012" y="1552434"/>
            <a:chExt cx="10009990" cy="4202550"/>
          </a:xfrm>
        </p:grpSpPr>
        <p:pic>
          <p:nvPicPr>
            <p:cNvPr id="15" name="Picture 14"/>
            <p:cNvPicPr>
              <a:picLocks noChangeAspect="1"/>
            </p:cNvPicPr>
            <p:nvPr/>
          </p:nvPicPr>
          <p:blipFill>
            <a:blip r:embed="rId4"/>
            <a:stretch>
              <a:fillRect/>
            </a:stretch>
          </p:blipFill>
          <p:spPr>
            <a:xfrm>
              <a:off x="632012" y="1564342"/>
              <a:ext cx="5943600" cy="4178735"/>
            </a:xfrm>
            <a:prstGeom prst="rect">
              <a:avLst/>
            </a:prstGeom>
          </p:spPr>
        </p:pic>
        <p:pic>
          <p:nvPicPr>
            <p:cNvPr id="5" name="Picture 4">
              <a:extLst>
                <a:ext uri="{FF2B5EF4-FFF2-40B4-BE49-F238E27FC236}">
                  <a16:creationId xmlns:a16="http://schemas.microsoft.com/office/drawing/2014/main" id="{50C6E9BA-FAA7-4E82-97A3-B89D7E9756A7}"/>
                </a:ext>
              </a:extLst>
            </p:cNvPr>
            <p:cNvPicPr>
              <a:picLocks noChangeAspect="1"/>
            </p:cNvPicPr>
            <p:nvPr/>
          </p:nvPicPr>
          <p:blipFill>
            <a:blip r:embed="rId5"/>
            <a:stretch>
              <a:fillRect/>
            </a:stretch>
          </p:blipFill>
          <p:spPr>
            <a:xfrm>
              <a:off x="6801522" y="1552434"/>
              <a:ext cx="3840480" cy="4202550"/>
            </a:xfrm>
            <a:prstGeom prst="rect">
              <a:avLst/>
            </a:prstGeom>
            <a:noFill/>
            <a:ln w="6350">
              <a:solidFill>
                <a:schemeClr val="bg1">
                  <a:lumMod val="50000"/>
                </a:schemeClr>
              </a:solidFill>
            </a:ln>
          </p:spPr>
        </p:pic>
        <p:sp>
          <p:nvSpPr>
            <p:cNvPr id="21" name="Right Arrow 13">
              <a:extLst>
                <a:ext uri="{FF2B5EF4-FFF2-40B4-BE49-F238E27FC236}">
                  <a16:creationId xmlns:a16="http://schemas.microsoft.com/office/drawing/2014/main" id="{22938BA9-EFD1-456D-8AD1-67E9EEAEB1B4}"/>
                </a:ext>
              </a:extLst>
            </p:cNvPr>
            <p:cNvSpPr/>
            <p:nvPr/>
          </p:nvSpPr>
          <p:spPr>
            <a:xfrm>
              <a:off x="6400800" y="35013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7" name="Date Placeholder 6">
            <a:extLst>
              <a:ext uri="{FF2B5EF4-FFF2-40B4-BE49-F238E27FC236}">
                <a16:creationId xmlns:a16="http://schemas.microsoft.com/office/drawing/2014/main" id="{30C43E0E-676E-6C15-F475-0E72C2E05B35}"/>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11536041-48F1-8F9D-303D-F0E615ABCE15}"/>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7AF6F587-EB99-AF35-B6C0-FB74EDBC1304}"/>
              </a:ext>
            </a:extLst>
          </p:cNvPr>
          <p:cNvSpPr>
            <a:spLocks noGrp="1"/>
          </p:cNvSpPr>
          <p:nvPr>
            <p:ph type="sldNum" sz="quarter" idx="4"/>
          </p:nvPr>
        </p:nvSpPr>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1778774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4" name="Date Placeholder 3">
            <a:extLst>
              <a:ext uri="{FF2B5EF4-FFF2-40B4-BE49-F238E27FC236}">
                <a16:creationId xmlns:a16="http://schemas.microsoft.com/office/drawing/2014/main" id="{51817DA2-F504-D883-ED2B-FD1109DDAF1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9661846-2913-AAD4-74F5-EFB241F9255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FFC968B-3E28-74D3-DB67-DB7A0B0F2970}"/>
              </a:ext>
            </a:extLst>
          </p:cNvPr>
          <p:cNvSpPr>
            <a:spLocks noGrp="1"/>
          </p:cNvSpPr>
          <p:nvPr>
            <p:ph type="sldNum" sz="quarter" idx="4"/>
          </p:nvPr>
        </p:nvSpPr>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F74D712-5175-4FBD-9BBD-75983F4DD963}"/>
              </a:ext>
            </a:extLst>
          </p:cNvPr>
          <p:cNvSpPr>
            <a:spLocks noGrp="1"/>
          </p:cNvSpPr>
          <p:nvPr>
            <p:ph idx="1"/>
          </p:nvPr>
        </p:nvSpPr>
        <p:spPr>
          <a:xfrm>
            <a:off x="609600" y="1143000"/>
            <a:ext cx="6019800" cy="5486400"/>
          </a:xfrm>
        </p:spPr>
        <p:txBody>
          <a:bodyPr>
            <a:normAutofit fontScale="85000" lnSpcReduction="20000"/>
          </a:bodyPr>
          <a:lstStyle/>
          <a:p>
            <a:r>
              <a:rPr lang="en-US" dirty="0"/>
              <a:t>Percentage of agreement by part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Percentage of agreement by appraiser</a:t>
            </a:r>
          </a:p>
          <a:p>
            <a:pPr lvl="1"/>
            <a:r>
              <a:rPr lang="en-US" dirty="0"/>
              <a:t>Red line: the percentage of agreement with the reference level</a:t>
            </a:r>
          </a:p>
          <a:p>
            <a:pPr lvl="1"/>
            <a:r>
              <a:rPr lang="en-US" dirty="0"/>
              <a:t>Blue line: the percentage of agreement between and within the appraisers</a:t>
            </a:r>
          </a:p>
          <a:p>
            <a:pPr lvl="1"/>
            <a:r>
              <a:rPr lang="en-US" dirty="0"/>
              <a:t>When both lines are at 100% level across parts and appraisers, the measurement system is perfect.</a:t>
            </a:r>
          </a:p>
          <a:p>
            <a:endParaRPr lang="en-US" dirty="0"/>
          </a:p>
          <a:p>
            <a:endParaRPr lang="en-US" dirty="0"/>
          </a:p>
        </p:txBody>
      </p:sp>
      <p:pic>
        <p:nvPicPr>
          <p:cNvPr id="12" name="Picture 11"/>
          <p:cNvPicPr>
            <a:picLocks noChangeAspect="1"/>
          </p:cNvPicPr>
          <p:nvPr/>
        </p:nvPicPr>
        <p:blipFill>
          <a:blip r:embed="rId4"/>
          <a:stretch>
            <a:fillRect/>
          </a:stretch>
        </p:blipFill>
        <p:spPr>
          <a:xfrm>
            <a:off x="6758940" y="4334028"/>
            <a:ext cx="2194560" cy="2295372"/>
          </a:xfrm>
          <a:prstGeom prst="rect">
            <a:avLst/>
          </a:prstGeom>
        </p:spPr>
      </p:pic>
      <p:pic>
        <p:nvPicPr>
          <p:cNvPr id="8" name="Picture 7"/>
          <p:cNvPicPr>
            <a:picLocks noChangeAspect="1"/>
          </p:cNvPicPr>
          <p:nvPr/>
        </p:nvPicPr>
        <p:blipFill>
          <a:blip r:embed="rId5"/>
          <a:stretch>
            <a:fillRect/>
          </a:stretch>
        </p:blipFill>
        <p:spPr>
          <a:xfrm>
            <a:off x="1300480" y="1538906"/>
            <a:ext cx="8778240" cy="2816893"/>
          </a:xfrm>
          <a:prstGeom prst="rect">
            <a:avLst/>
          </a:prstGeom>
        </p:spPr>
      </p:pic>
      <p:sp>
        <p:nvSpPr>
          <p:cNvPr id="2" name="Title 1"/>
          <p:cNvSpPr>
            <a:spLocks noGrp="1"/>
          </p:cNvSpPr>
          <p:nvPr>
            <p:ph type="title"/>
          </p:nvPr>
        </p:nvSpPr>
        <p:spPr/>
        <p:txBody>
          <a:bodyPr/>
          <a:lstStyle/>
          <a:p>
            <a:r>
              <a:rPr lang="en-US"/>
              <a:t>Use JMP to Implement an Attribute MSA</a:t>
            </a:r>
            <a:endParaRPr lang="en-US" dirty="0"/>
          </a:p>
        </p:txBody>
      </p:sp>
      <p:sp>
        <p:nvSpPr>
          <p:cNvPr id="5" name="Date Placeholder 4">
            <a:extLst>
              <a:ext uri="{FF2B5EF4-FFF2-40B4-BE49-F238E27FC236}">
                <a16:creationId xmlns:a16="http://schemas.microsoft.com/office/drawing/2014/main" id="{5717A635-8B1E-6940-DD70-1DF51BDAE22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E973CE5C-ED10-8D24-6A84-B1032687A80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8E41E2F-02A2-9F6E-01F5-6A8679F8CF1D}"/>
              </a:ext>
            </a:extLst>
          </p:cNvPr>
          <p:cNvSpPr>
            <a:spLocks noGrp="1"/>
          </p:cNvSpPr>
          <p:nvPr>
            <p:ph type="sldNum" sz="quarter" idx="4"/>
          </p:nvPr>
        </p:nvSpPr>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3113170725"/>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49901" y="4955351"/>
            <a:ext cx="5029200" cy="1521649"/>
          </a:xfrm>
          <a:prstGeom prst="rect">
            <a:avLst/>
          </a:prstGeom>
        </p:spPr>
      </p:pic>
      <p:pic>
        <p:nvPicPr>
          <p:cNvPr id="13" name="Picture 12"/>
          <p:cNvPicPr>
            <a:picLocks noChangeAspect="1"/>
          </p:cNvPicPr>
          <p:nvPr/>
        </p:nvPicPr>
        <p:blipFill>
          <a:blip r:embed="rId5"/>
          <a:stretch>
            <a:fillRect/>
          </a:stretch>
        </p:blipFill>
        <p:spPr>
          <a:xfrm>
            <a:off x="5549901" y="1668651"/>
            <a:ext cx="5029200" cy="2581755"/>
          </a:xfrm>
          <a:prstGeom prst="rect">
            <a:avLst/>
          </a:prstGeom>
        </p:spPr>
      </p:pic>
      <p:sp>
        <p:nvSpPr>
          <p:cNvPr id="2" name="Title 1"/>
          <p:cNvSpPr>
            <a:spLocks noGrp="1"/>
          </p:cNvSpPr>
          <p:nvPr>
            <p:ph type="title"/>
          </p:nvPr>
        </p:nvSpPr>
        <p:spPr/>
        <p:txBody>
          <a:bodyPr/>
          <a:lstStyle/>
          <a:p>
            <a:r>
              <a:rPr lang="en-US"/>
              <a:t>Use JMP to Implement an Attribute MSA</a:t>
            </a:r>
            <a:endParaRPr lang="en-US" dirty="0"/>
          </a:p>
        </p:txBody>
      </p:sp>
      <p:sp>
        <p:nvSpPr>
          <p:cNvPr id="16" name="Content Placeholder 15">
            <a:extLst>
              <a:ext uri="{FF2B5EF4-FFF2-40B4-BE49-F238E27FC236}">
                <a16:creationId xmlns:a16="http://schemas.microsoft.com/office/drawing/2014/main" id="{D21D3B21-EEDA-489E-807E-8F9A7150178F}"/>
              </a:ext>
            </a:extLst>
          </p:cNvPr>
          <p:cNvSpPr>
            <a:spLocks noGrp="1"/>
          </p:cNvSpPr>
          <p:nvPr>
            <p:ph idx="1"/>
          </p:nvPr>
        </p:nvSpPr>
        <p:spPr>
          <a:xfrm>
            <a:off x="609599" y="1143000"/>
            <a:ext cx="4963461" cy="5486400"/>
          </a:xfrm>
        </p:spPr>
        <p:txBody>
          <a:bodyPr>
            <a:normAutofit lnSpcReduction="10000"/>
          </a:bodyPr>
          <a:lstStyle/>
          <a:p>
            <a:r>
              <a:rPr lang="en-US" dirty="0">
                <a:solidFill>
                  <a:schemeClr val="tx1"/>
                </a:solidFill>
              </a:rPr>
              <a:t>% Agreement: Overall agreement percentage of both within and between appraisers. It reflects how precise the measurement system performs.</a:t>
            </a:r>
          </a:p>
          <a:p>
            <a:endParaRPr lang="en-US" dirty="0">
              <a:solidFill>
                <a:schemeClr val="tx1"/>
              </a:solidFill>
            </a:endParaRPr>
          </a:p>
          <a:p>
            <a:r>
              <a:rPr lang="en-US" dirty="0">
                <a:solidFill>
                  <a:schemeClr val="tx1"/>
                </a:solidFill>
              </a:rPr>
              <a:t>In this example, 78% of items inspected have the same measurement across different appraisers and also within each individual appraiser.</a:t>
            </a:r>
          </a:p>
          <a:p>
            <a:endParaRPr lang="en-US" dirty="0">
              <a:solidFill>
                <a:schemeClr val="tx1"/>
              </a:solidFill>
            </a:endParaRPr>
          </a:p>
          <a:p>
            <a:r>
              <a:rPr lang="en-US" dirty="0">
                <a:solidFill>
                  <a:schemeClr val="tx1"/>
                </a:solidFill>
              </a:rPr>
              <a:t>Rater Score: the agreement percentage within each individual appraiser.</a:t>
            </a:r>
          </a:p>
          <a:p>
            <a:endParaRPr lang="en-US" dirty="0"/>
          </a:p>
        </p:txBody>
      </p:sp>
      <p:sp>
        <p:nvSpPr>
          <p:cNvPr id="6" name="Date Placeholder 5">
            <a:extLst>
              <a:ext uri="{FF2B5EF4-FFF2-40B4-BE49-F238E27FC236}">
                <a16:creationId xmlns:a16="http://schemas.microsoft.com/office/drawing/2014/main" id="{D3D2B142-075C-C004-E602-D9CCDC243F0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42363D7F-B4EA-06A4-3896-611165B6247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DD1C39A-F63B-F9E5-2C12-DCD8101B09BE}"/>
              </a:ext>
            </a:extLst>
          </p:cNvPr>
          <p:cNvSpPr>
            <a:spLocks noGrp="1"/>
          </p:cNvSpPr>
          <p:nvPr>
            <p:ph type="sldNum" sz="quarter" idx="4"/>
          </p:nvPr>
        </p:nvSpPr>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193176124"/>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Implement an Attribute MSA</a:t>
            </a:r>
          </a:p>
        </p:txBody>
      </p:sp>
      <p:sp>
        <p:nvSpPr>
          <p:cNvPr id="3" name="Content Placeholder 2"/>
          <p:cNvSpPr>
            <a:spLocks noGrp="1"/>
          </p:cNvSpPr>
          <p:nvPr>
            <p:ph idx="1"/>
          </p:nvPr>
        </p:nvSpPr>
        <p:spPr/>
        <p:txBody>
          <a:bodyPr>
            <a:normAutofit/>
          </a:bodyPr>
          <a:lstStyle/>
          <a:p>
            <a:pPr marL="236538" indent="-236538"/>
            <a:r>
              <a:rPr lang="en-US" sz="2200" b="1" dirty="0"/>
              <a:t>Kappa statistic </a:t>
            </a:r>
            <a:r>
              <a:rPr lang="en-US" sz="2200" dirty="0"/>
              <a:t>is a coefficient indicating the agreement percentage above the expected agreement by chance. </a:t>
            </a:r>
          </a:p>
          <a:p>
            <a:pPr marL="236538" indent="-236538"/>
            <a:endParaRPr lang="en-US" sz="2200" dirty="0"/>
          </a:p>
          <a:p>
            <a:pPr marL="236538" indent="-236538"/>
            <a:r>
              <a:rPr lang="en-US" sz="2200" dirty="0"/>
              <a:t>Kappa ranges from -1 (perfect disagreement) to 1 (perfect agreement). </a:t>
            </a:r>
          </a:p>
          <a:p>
            <a:pPr marL="236538" indent="-236538"/>
            <a:endParaRPr lang="en-US" sz="2200" dirty="0"/>
          </a:p>
          <a:p>
            <a:pPr marL="236538" indent="-236538"/>
            <a:r>
              <a:rPr lang="en-US" sz="2200" dirty="0"/>
              <a:t>When the observed agreement is less than the chance agreement, Kappa is negative.</a:t>
            </a:r>
          </a:p>
          <a:p>
            <a:pPr marL="236538" indent="-236538"/>
            <a:endParaRPr lang="en-US" sz="2200" dirty="0"/>
          </a:p>
          <a:p>
            <a:pPr marL="236538" indent="-236538"/>
            <a:r>
              <a:rPr lang="en-US" sz="2200" dirty="0"/>
              <a:t>When the observed agreement is greater than the chance agreement, Kappa is positive.</a:t>
            </a:r>
          </a:p>
          <a:p>
            <a:pPr marL="236538" indent="-236538"/>
            <a:endParaRPr lang="en-US" sz="2200" dirty="0"/>
          </a:p>
          <a:p>
            <a:pPr marL="236538" indent="-236538"/>
            <a:r>
              <a:rPr lang="en-US" sz="2200" dirty="0"/>
              <a:t>Rule of thumb: If Kappa is greater than 0.7, the measurement system is acceptable. If Kappa is greater than 0.9, the measurement system is excellent.</a:t>
            </a:r>
          </a:p>
          <a:p>
            <a:pPr marL="236538" indent="-236538"/>
            <a:endParaRPr lang="en-US" sz="2400" dirty="0"/>
          </a:p>
          <a:p>
            <a:pPr marL="236538" indent="-236538"/>
            <a:endParaRPr lang="en-US" sz="2400" dirty="0"/>
          </a:p>
          <a:p>
            <a:pPr marL="236538" indent="-236538"/>
            <a:endParaRPr lang="en-US" sz="2400" dirty="0"/>
          </a:p>
          <a:p>
            <a:pPr marL="236538" indent="-236538"/>
            <a:endParaRPr lang="en-US" sz="2400" dirty="0"/>
          </a:p>
          <a:p>
            <a:pPr marL="236538" indent="-236538"/>
            <a:endParaRPr lang="en-US" sz="2400" dirty="0"/>
          </a:p>
          <a:p>
            <a:pPr marL="236538" indent="-236538"/>
            <a:endParaRPr lang="en-US" sz="2400" dirty="0"/>
          </a:p>
          <a:p>
            <a:pPr marL="236538" indent="-236538"/>
            <a:endParaRPr lang="en-US" sz="2400" dirty="0"/>
          </a:p>
        </p:txBody>
      </p:sp>
      <p:sp>
        <p:nvSpPr>
          <p:cNvPr id="4" name="Date Placeholder 3">
            <a:extLst>
              <a:ext uri="{FF2B5EF4-FFF2-40B4-BE49-F238E27FC236}">
                <a16:creationId xmlns:a16="http://schemas.microsoft.com/office/drawing/2014/main" id="{3C0D027E-5ADF-9EAA-53D4-1D429B127C3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CA11D8B-8B1D-40FF-17FC-44559B0C608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764AF35-08C0-BAB2-050B-3FB23E94CF21}"/>
              </a:ext>
            </a:extLst>
          </p:cNvPr>
          <p:cNvSpPr>
            <a:spLocks noGrp="1"/>
          </p:cNvSpPr>
          <p:nvPr>
            <p:ph type="sldNum" sz="quarter" idx="4"/>
          </p:nvPr>
        </p:nvSpPr>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3874682963"/>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5735918" y="4636243"/>
            <a:ext cx="5029200" cy="1587423"/>
          </a:xfrm>
          <a:prstGeom prst="rect">
            <a:avLst/>
          </a:prstGeom>
        </p:spPr>
      </p:pic>
      <p:pic>
        <p:nvPicPr>
          <p:cNvPr id="8" name="Picture 7"/>
          <p:cNvPicPr>
            <a:picLocks noChangeAspect="1"/>
          </p:cNvPicPr>
          <p:nvPr/>
        </p:nvPicPr>
        <p:blipFill>
          <a:blip r:embed="rId5"/>
          <a:stretch>
            <a:fillRect/>
          </a:stretch>
        </p:blipFill>
        <p:spPr>
          <a:xfrm>
            <a:off x="5740400" y="1577789"/>
            <a:ext cx="5029200" cy="2475747"/>
          </a:xfrm>
          <a:prstGeom prst="rect">
            <a:avLst/>
          </a:prstGeom>
        </p:spPr>
      </p:pic>
      <p:sp>
        <p:nvSpPr>
          <p:cNvPr id="2" name="Title 1"/>
          <p:cNvSpPr>
            <a:spLocks noGrp="1"/>
          </p:cNvSpPr>
          <p:nvPr>
            <p:ph type="title"/>
          </p:nvPr>
        </p:nvSpPr>
        <p:spPr/>
        <p:txBody>
          <a:bodyPr/>
          <a:lstStyle/>
          <a:p>
            <a:r>
              <a:rPr lang="en-US"/>
              <a:t>Use JMP to Implement an Attribute MSA</a:t>
            </a:r>
            <a:endParaRPr lang="en-US" dirty="0"/>
          </a:p>
        </p:txBody>
      </p:sp>
      <p:sp>
        <p:nvSpPr>
          <p:cNvPr id="18" name="Content Placeholder 17">
            <a:extLst>
              <a:ext uri="{FF2B5EF4-FFF2-40B4-BE49-F238E27FC236}">
                <a16:creationId xmlns:a16="http://schemas.microsoft.com/office/drawing/2014/main" id="{4DA1EC93-5F0C-41A1-9DD7-DD18542A8F46}"/>
              </a:ext>
            </a:extLst>
          </p:cNvPr>
          <p:cNvSpPr>
            <a:spLocks noGrp="1"/>
          </p:cNvSpPr>
          <p:nvPr>
            <p:ph idx="1"/>
          </p:nvPr>
        </p:nvSpPr>
        <p:spPr>
          <a:xfrm>
            <a:off x="609600" y="1143000"/>
            <a:ext cx="4953000" cy="5486400"/>
          </a:xfrm>
        </p:spPr>
        <p:txBody>
          <a:bodyPr>
            <a:normAutofit lnSpcReduction="10000"/>
          </a:bodyPr>
          <a:lstStyle/>
          <a:p>
            <a:endParaRPr lang="en-US" dirty="0"/>
          </a:p>
          <a:p>
            <a:r>
              <a:rPr lang="en-US" dirty="0"/>
              <a:t>The first table shows the Kappa statistic of the agreement between appraisers</a:t>
            </a:r>
          </a:p>
          <a:p>
            <a:endParaRPr lang="en-US" dirty="0"/>
          </a:p>
          <a:p>
            <a:r>
              <a:rPr lang="en-US" dirty="0"/>
              <a:t>The second table shows the Kappa statistic of the agreement between individual appraiser and the standard</a:t>
            </a:r>
          </a:p>
          <a:p>
            <a:endParaRPr lang="en-US" dirty="0"/>
          </a:p>
          <a:p>
            <a:r>
              <a:rPr lang="en-US" dirty="0"/>
              <a:t>The bottom table shows the categorical kappa statistic to indicate which category in the measurement has worse results.</a:t>
            </a:r>
          </a:p>
          <a:p>
            <a:endParaRPr lang="en-US" dirty="0"/>
          </a:p>
          <a:p>
            <a:endParaRPr lang="en-US" dirty="0"/>
          </a:p>
          <a:p>
            <a:endParaRPr lang="en-US" dirty="0"/>
          </a:p>
        </p:txBody>
      </p:sp>
      <p:sp>
        <p:nvSpPr>
          <p:cNvPr id="5" name="Date Placeholder 4">
            <a:extLst>
              <a:ext uri="{FF2B5EF4-FFF2-40B4-BE49-F238E27FC236}">
                <a16:creationId xmlns:a16="http://schemas.microsoft.com/office/drawing/2014/main" id="{8A71C6F2-9E3D-8FF5-FDE9-F613C7F338D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BDC9F1B0-9A8E-5D08-4FB6-7E4874BE323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BA25F8A-F8A6-F770-2E92-A8577CF1EA09}"/>
              </a:ext>
            </a:extLst>
          </p:cNvPr>
          <p:cNvSpPr>
            <a:spLocks noGrp="1"/>
          </p:cNvSpPr>
          <p:nvPr>
            <p:ph type="sldNum" sz="quarter" idx="4"/>
          </p:nvPr>
        </p:nvSpPr>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531970480"/>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867400" y="1143786"/>
            <a:ext cx="5029200" cy="5306320"/>
          </a:xfrm>
          <a:prstGeom prst="rect">
            <a:avLst/>
          </a:prstGeom>
        </p:spPr>
      </p:pic>
      <p:sp>
        <p:nvSpPr>
          <p:cNvPr id="2" name="Title 1"/>
          <p:cNvSpPr>
            <a:spLocks noGrp="1"/>
          </p:cNvSpPr>
          <p:nvPr>
            <p:ph type="title"/>
          </p:nvPr>
        </p:nvSpPr>
        <p:spPr/>
        <p:txBody>
          <a:bodyPr/>
          <a:lstStyle/>
          <a:p>
            <a:r>
              <a:rPr lang="en-US"/>
              <a:t>Use JMP to Implement an Attribute MSA</a:t>
            </a:r>
            <a:endParaRPr lang="en-US" dirty="0"/>
          </a:p>
        </p:txBody>
      </p:sp>
      <p:sp>
        <p:nvSpPr>
          <p:cNvPr id="15" name="Content Placeholder 14">
            <a:extLst>
              <a:ext uri="{FF2B5EF4-FFF2-40B4-BE49-F238E27FC236}">
                <a16:creationId xmlns:a16="http://schemas.microsoft.com/office/drawing/2014/main" id="{27F20627-BE36-4DEA-8FE5-272921BD9275}"/>
              </a:ext>
            </a:extLst>
          </p:cNvPr>
          <p:cNvSpPr>
            <a:spLocks noGrp="1"/>
          </p:cNvSpPr>
          <p:nvPr>
            <p:ph idx="1"/>
          </p:nvPr>
        </p:nvSpPr>
        <p:spPr>
          <a:xfrm>
            <a:off x="609600" y="1143000"/>
            <a:ext cx="5105400" cy="5486400"/>
          </a:xfrm>
        </p:spPr>
        <p:txBody>
          <a:bodyPr/>
          <a:lstStyle/>
          <a:p>
            <a:r>
              <a:rPr lang="en-US" dirty="0"/>
              <a:t>Count of true positives, true negatives, false positives and false negatives.</a:t>
            </a:r>
          </a:p>
          <a:p>
            <a:endParaRPr lang="en-US" dirty="0"/>
          </a:p>
          <a:p>
            <a:r>
              <a:rPr lang="en-US" dirty="0"/>
              <a:t>The effectiveness shows the percentage of the agreement between each appraiser and the standard. It reflects the accuracy of the measurement system.</a:t>
            </a:r>
          </a:p>
          <a:p>
            <a:endParaRPr lang="en-US" dirty="0"/>
          </a:p>
          <a:p>
            <a:endParaRPr lang="en-US" dirty="0"/>
          </a:p>
        </p:txBody>
      </p:sp>
      <p:sp>
        <p:nvSpPr>
          <p:cNvPr id="5" name="Date Placeholder 4">
            <a:extLst>
              <a:ext uri="{FF2B5EF4-FFF2-40B4-BE49-F238E27FC236}">
                <a16:creationId xmlns:a16="http://schemas.microsoft.com/office/drawing/2014/main" id="{0F856FF5-8FA5-6C98-8D2F-A94945C4B94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64AF6A9-0C2B-6940-4012-F9B5EDB44DE7}"/>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EF8BD24-681D-F95F-4694-61780AAB9527}"/>
              </a:ext>
            </a:extLst>
          </p:cNvPr>
          <p:cNvSpPr>
            <a:spLocks noGrp="1"/>
          </p:cNvSpPr>
          <p:nvPr>
            <p:ph type="sldNum" sz="quarter" idx="4"/>
          </p:nvPr>
        </p:nvSpPr>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3378055238"/>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3" name="Date Placeholder 2">
            <a:extLst>
              <a:ext uri="{FF2B5EF4-FFF2-40B4-BE49-F238E27FC236}">
                <a16:creationId xmlns:a16="http://schemas.microsoft.com/office/drawing/2014/main" id="{D135F61E-1814-D159-DB3B-28A14226686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0B881BB-5C33-6C18-8BE3-38E76367108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988390E-C4F1-7350-15AA-610A1AAB7F17}"/>
              </a:ext>
            </a:extLst>
          </p:cNvPr>
          <p:cNvSpPr>
            <a:spLocks noGrp="1"/>
          </p:cNvSpPr>
          <p:nvPr>
            <p:ph type="sldNum" sz="quarter" idx="4"/>
          </p:nvPr>
        </p:nvSpPr>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CEAB1EC0-C224-0E0D-AA1C-696B815E801A}"/>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5577929-44E9-F67A-FB90-9B9A681D0CC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26BC7C0-2D65-184D-D22F-DC76BB7B7F37}"/>
              </a:ext>
            </a:extLst>
          </p:cNvPr>
          <p:cNvSpPr>
            <a:spLocks noGrp="1"/>
          </p:cNvSpPr>
          <p:nvPr>
            <p:ph type="sldNum" sz="quarter" idx="4"/>
          </p:nvPr>
        </p:nvSpPr>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3" name="Date Placeholder 2">
            <a:extLst>
              <a:ext uri="{FF2B5EF4-FFF2-40B4-BE49-F238E27FC236}">
                <a16:creationId xmlns:a16="http://schemas.microsoft.com/office/drawing/2014/main" id="{F28BC3C4-5786-D8FF-432A-02C94A74A07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2917DE9-AEEA-4877-A8FC-4C84E4D8BA2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C8A717EF-A0B2-BD2C-2D16-4B3B0B93D39E}"/>
              </a:ext>
            </a:extLst>
          </p:cNvPr>
          <p:cNvSpPr>
            <a:spLocks noGrp="1"/>
          </p:cNvSpPr>
          <p:nvPr>
            <p:ph type="sldNum" sz="quarter" idx="4"/>
          </p:nvPr>
        </p:nvSpPr>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4" name="Date Placeholder 3">
            <a:extLst>
              <a:ext uri="{FF2B5EF4-FFF2-40B4-BE49-F238E27FC236}">
                <a16:creationId xmlns:a16="http://schemas.microsoft.com/office/drawing/2014/main" id="{FABB69BD-AF0E-C7DB-CB36-8A2E0708E4B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F3B6F4D-6D81-D201-2ABD-B80463D7FD1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E155434-2EBC-D345-5BB8-4FE5E4A3FD5C}"/>
              </a:ext>
            </a:extLst>
          </p:cNvPr>
          <p:cNvSpPr>
            <a:spLocks noGrp="1"/>
          </p:cNvSpPr>
          <p:nvPr>
            <p:ph type="sldNum" sz="quarter" idx="4"/>
          </p:nvPr>
        </p:nvSpPr>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4" name="Date Placeholder 3">
            <a:extLst>
              <a:ext uri="{FF2B5EF4-FFF2-40B4-BE49-F238E27FC236}">
                <a16:creationId xmlns:a16="http://schemas.microsoft.com/office/drawing/2014/main" id="{4D0EC8DD-C6FC-7269-889D-13F70BABB38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8417A84-FC59-E5E4-92B6-CD4D9A12964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A4B1A2F-32EA-5C0C-1F2D-258235CDDB5C}"/>
              </a:ext>
            </a:extLst>
          </p:cNvPr>
          <p:cNvSpPr>
            <a:spLocks noGrp="1"/>
          </p:cNvSpPr>
          <p:nvPr>
            <p:ph type="sldNum" sz="quarter" idx="4"/>
          </p:nvPr>
        </p:nvSpPr>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4" name="Date Placeholder 3">
            <a:extLst>
              <a:ext uri="{FF2B5EF4-FFF2-40B4-BE49-F238E27FC236}">
                <a16:creationId xmlns:a16="http://schemas.microsoft.com/office/drawing/2014/main" id="{54EAC248-A4BD-4E09-EE92-FBF6FCDC7E0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DDAB516-8FD2-C46C-C0F8-F2BE31A3E41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A93D430-B4F6-7533-8CB7-8B58BBB62E1C}"/>
              </a:ext>
            </a:extLst>
          </p:cNvPr>
          <p:cNvSpPr>
            <a:spLocks noGrp="1"/>
          </p:cNvSpPr>
          <p:nvPr>
            <p:ph type="sldNum" sz="quarter" idx="4"/>
          </p:nvPr>
        </p:nvSpPr>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4" name="Date Placeholder 3">
            <a:extLst>
              <a:ext uri="{FF2B5EF4-FFF2-40B4-BE49-F238E27FC236}">
                <a16:creationId xmlns:a16="http://schemas.microsoft.com/office/drawing/2014/main" id="{0F3FCB1D-C792-7B3A-F3DF-45D1F408CCA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2558D76-712C-8BF9-7074-5B6752D7661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D4657E-6ABF-77B0-61BF-8A0E29F1A381}"/>
              </a:ext>
            </a:extLst>
          </p:cNvPr>
          <p:cNvSpPr>
            <a:spLocks noGrp="1"/>
          </p:cNvSpPr>
          <p:nvPr>
            <p:ph type="sldNum" sz="quarter" idx="4"/>
          </p:nvPr>
        </p:nvSpPr>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name="Equation" r:id="rId4" imgW="1054100" imgH="431800" progId="Equation.3">
                  <p:embed/>
                </p:oleObj>
              </mc:Choice>
              <mc:Fallback>
                <p:oleObj name="Equation" r:id="rId4" imgW="10541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name="Equation" r:id="rId6" imgW="1079500" imgH="457200" progId="Equation.3">
                  <p:embed/>
                </p:oleObj>
              </mc:Choice>
              <mc:Fallback>
                <p:oleObj name="Equation" r:id="rId6" imgW="1079500" imgH="457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name="Equation" r:id="rId8" imgW="1435100" imgH="571500" progId="Equation.3">
                  <p:embed/>
                </p:oleObj>
              </mc:Choice>
              <mc:Fallback>
                <p:oleObj name="Equation" r:id="rId8" imgW="1435100" imgH="5715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name="Equation" r:id="rId10" imgW="901309" imgH="266584" progId="Equation.3">
                  <p:embed/>
                </p:oleObj>
              </mc:Choice>
              <mc:Fallback>
                <p:oleObj name="Equation" r:id="rId10" imgW="901309" imgH="266584"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name="Equation" r:id="rId12" imgW="812447" imgH="418918" progId="Equation.3">
                  <p:embed/>
                </p:oleObj>
              </mc:Choice>
              <mc:Fallback>
                <p:oleObj name="Equation" r:id="rId12" imgW="812447" imgH="418918"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480D4848-C893-B74A-94C1-176D5D089FD4}"/>
              </a:ext>
            </a:extLst>
          </p:cNvPr>
          <p:cNvSpPr>
            <a:spLocks noGrp="1"/>
          </p:cNvSpPr>
          <p:nvPr>
            <p:ph type="dt" sz="half" idx="2"/>
          </p:nvPr>
        </p:nvSpPr>
        <p:spPr/>
        <p:txBody>
          <a:bodyPr/>
          <a:lstStyle/>
          <a:p>
            <a:r>
              <a:rPr lang="en-US"/>
              <a:t>Lean Six Sigma Training - JMP</a:t>
            </a:r>
            <a:endParaRPr lang="en-US" dirty="0"/>
          </a:p>
        </p:txBody>
      </p:sp>
      <p:sp>
        <p:nvSpPr>
          <p:cNvPr id="12" name="Footer Placeholder 11">
            <a:extLst>
              <a:ext uri="{FF2B5EF4-FFF2-40B4-BE49-F238E27FC236}">
                <a16:creationId xmlns:a16="http://schemas.microsoft.com/office/drawing/2014/main" id="{2CC4F045-B5D1-E4D0-B4BF-448029DF40CD}"/>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016D14B8-7BC8-0810-99A0-55055B171741}"/>
              </a:ext>
            </a:extLst>
          </p:cNvPr>
          <p:cNvSpPr>
            <a:spLocks noGrp="1"/>
          </p:cNvSpPr>
          <p:nvPr>
            <p:ph type="sldNum" sz="quarter" idx="4"/>
          </p:nvPr>
        </p:nvSpPr>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54127042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4" name="Date Placeholder 3">
            <a:extLst>
              <a:ext uri="{FF2B5EF4-FFF2-40B4-BE49-F238E27FC236}">
                <a16:creationId xmlns:a16="http://schemas.microsoft.com/office/drawing/2014/main" id="{3000B987-D2DE-0E3B-3529-F3B4CF466E9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3D2E55F-9046-AE9E-3BC3-726B302E678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074F854-FE66-6BC8-6D1B-E4238DEAB05F}"/>
              </a:ext>
            </a:extLst>
          </p:cNvPr>
          <p:cNvSpPr>
            <a:spLocks noGrp="1"/>
          </p:cNvSpPr>
          <p:nvPr>
            <p:ph type="sldNum" sz="quarter" idx="4"/>
          </p:nvPr>
        </p:nvSpPr>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name="Equation" r:id="rId4" imgW="1028254" imgH="431613" progId="Equation.3">
                  <p:embed/>
                </p:oleObj>
              </mc:Choice>
              <mc:Fallback>
                <p:oleObj name="Equation" r:id="rId4" imgW="1028254"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name="Equation" r:id="rId6" imgW="914400" imgH="431800" progId="Equation.3">
                  <p:embed/>
                </p:oleObj>
              </mc:Choice>
              <mc:Fallback>
                <p:oleObj name="Equation" r:id="rId6" imgW="914400" imgH="4318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name="Equation" r:id="rId10" imgW="812447" imgH="418918" progId="Equation.3">
                  <p:embed/>
                </p:oleObj>
              </mc:Choice>
              <mc:Fallback>
                <p:oleObj name="Equation" r:id="rId10" imgW="812447" imgH="418918"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550627FD-BFE6-495E-984A-CF4A43101550}"/>
              </a:ext>
            </a:extLst>
          </p:cNvPr>
          <p:cNvSpPr>
            <a:spLocks noGrp="1"/>
          </p:cNvSpPr>
          <p:nvPr>
            <p:ph type="dt" sz="half" idx="2"/>
          </p:nvPr>
        </p:nvSpPr>
        <p:spPr/>
        <p:txBody>
          <a:bodyPr/>
          <a:lstStyle/>
          <a:p>
            <a:r>
              <a:rPr lang="en-US"/>
              <a:t>Lean Six Sigma Training - JMP</a:t>
            </a:r>
            <a:endParaRPr lang="en-US" dirty="0"/>
          </a:p>
        </p:txBody>
      </p:sp>
      <p:sp>
        <p:nvSpPr>
          <p:cNvPr id="11" name="Footer Placeholder 10">
            <a:extLst>
              <a:ext uri="{FF2B5EF4-FFF2-40B4-BE49-F238E27FC236}">
                <a16:creationId xmlns:a16="http://schemas.microsoft.com/office/drawing/2014/main" id="{41716AF4-CEE8-4C42-3FA4-963A355E953F}"/>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A3E103F4-3AD1-DAD9-A732-5267BEA3F937}"/>
              </a:ext>
            </a:extLst>
          </p:cNvPr>
          <p:cNvSpPr>
            <a:spLocks noGrp="1"/>
          </p:cNvSpPr>
          <p:nvPr>
            <p:ph type="sldNum" sz="quarter" idx="4"/>
          </p:nvPr>
        </p:nvSpPr>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3013168006"/>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4" name="Date Placeholder 3">
            <a:extLst>
              <a:ext uri="{FF2B5EF4-FFF2-40B4-BE49-F238E27FC236}">
                <a16:creationId xmlns:a16="http://schemas.microsoft.com/office/drawing/2014/main" id="{67CA3AFD-1132-149E-263B-DA2C1676C1F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2787707-6E5B-25E4-C3B7-BA5554DF23C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226ECC2-DAA8-9A59-A83E-32B7634BA741}"/>
              </a:ext>
            </a:extLst>
          </p:cNvPr>
          <p:cNvSpPr>
            <a:spLocks noGrp="1"/>
          </p:cNvSpPr>
          <p:nvPr>
            <p:ph type="sldNum" sz="quarter" idx="4"/>
          </p:nvPr>
        </p:nvSpPr>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name="Equation" r:id="rId4" imgW="1066800" imgH="241300" progId="Equation.3">
                  <p:embed/>
                </p:oleObj>
              </mc:Choice>
              <mc:Fallback>
                <p:oleObj name="Equation" r:id="rId4" imgW="10668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name="Equation" r:id="rId6" imgW="977900" imgH="609600" progId="Equation.3">
                  <p:embed/>
                </p:oleObj>
              </mc:Choice>
              <mc:Fallback>
                <p:oleObj name="Equation" r:id="rId6" imgW="977900" imgH="6096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name="Equation" r:id="rId8" imgW="990170" imgH="393529" progId="Equation.3">
                  <p:embed/>
                </p:oleObj>
              </mc:Choice>
              <mc:Fallback>
                <p:oleObj name="Equation" r:id="rId8" imgW="990170"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A6E7A695-9828-5597-0C79-466D3D6AD958}"/>
              </a:ext>
            </a:extLst>
          </p:cNvPr>
          <p:cNvSpPr>
            <a:spLocks noGrp="1"/>
          </p:cNvSpPr>
          <p:nvPr>
            <p:ph type="dt" sz="half" idx="2"/>
          </p:nvPr>
        </p:nvSpPr>
        <p:spPr/>
        <p:txBody>
          <a:bodyPr/>
          <a:lstStyle/>
          <a:p>
            <a:r>
              <a:rPr lang="en-US"/>
              <a:t>Lean Six Sigma Training - JMP</a:t>
            </a:r>
            <a:endParaRPr lang="en-US" dirty="0"/>
          </a:p>
        </p:txBody>
      </p:sp>
      <p:sp>
        <p:nvSpPr>
          <p:cNvPr id="10" name="Footer Placeholder 9">
            <a:extLst>
              <a:ext uri="{FF2B5EF4-FFF2-40B4-BE49-F238E27FC236}">
                <a16:creationId xmlns:a16="http://schemas.microsoft.com/office/drawing/2014/main" id="{BF56CF4E-5842-E0CD-5070-A2560D2DCC78}"/>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244417DF-F118-E268-CA3D-37A15F563DF1}"/>
              </a:ext>
            </a:extLst>
          </p:cNvPr>
          <p:cNvSpPr>
            <a:spLocks noGrp="1"/>
          </p:cNvSpPr>
          <p:nvPr>
            <p:ph type="sldNum" sz="quarter" idx="4"/>
          </p:nvPr>
        </p:nvSpPr>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4182882452"/>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name="Equation" r:id="rId4" imgW="1981200" imgH="482600" progId="Equation.3">
                  <p:embed/>
                </p:oleObj>
              </mc:Choice>
              <mc:Fallback>
                <p:oleObj name="Equation" r:id="rId4" imgW="1981200" imgH="482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name="Equation" r:id="rId6" imgW="1079500" imgH="457200" progId="Equation.3">
                  <p:embed/>
                </p:oleObj>
              </mc:Choice>
              <mc:Fallback>
                <p:oleObj name="Equation" r:id="rId6" imgW="1079500" imgH="457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name="Equation" r:id="rId8" imgW="1435100" imgH="571500" progId="Equation.3">
                  <p:embed/>
                </p:oleObj>
              </mc:Choice>
              <mc:Fallback>
                <p:oleObj name="Equation" r:id="rId8" imgW="1435100" imgH="5715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name="Equation" r:id="rId10" imgW="901309" imgH="266584" progId="Equation.3">
                  <p:embed/>
                </p:oleObj>
              </mc:Choice>
              <mc:Fallback>
                <p:oleObj name="Equation" r:id="rId10" imgW="901309" imgH="266584"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name="Equation" r:id="rId12" imgW="812447" imgH="418918" progId="Equation.3">
                  <p:embed/>
                </p:oleObj>
              </mc:Choice>
              <mc:Fallback>
                <p:oleObj name="Equation" r:id="rId12" imgW="812447" imgH="418918"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FE927A2E-BCF1-B702-8F92-3A5A05C91101}"/>
              </a:ext>
            </a:extLst>
          </p:cNvPr>
          <p:cNvSpPr>
            <a:spLocks noGrp="1"/>
          </p:cNvSpPr>
          <p:nvPr>
            <p:ph type="dt" sz="half" idx="2"/>
          </p:nvPr>
        </p:nvSpPr>
        <p:spPr/>
        <p:txBody>
          <a:bodyPr/>
          <a:lstStyle/>
          <a:p>
            <a:r>
              <a:rPr lang="en-US"/>
              <a:t>Lean Six Sigma Training - JMP</a:t>
            </a:r>
            <a:endParaRPr lang="en-US" dirty="0"/>
          </a:p>
        </p:txBody>
      </p:sp>
      <p:sp>
        <p:nvSpPr>
          <p:cNvPr id="12" name="Footer Placeholder 11">
            <a:extLst>
              <a:ext uri="{FF2B5EF4-FFF2-40B4-BE49-F238E27FC236}">
                <a16:creationId xmlns:a16="http://schemas.microsoft.com/office/drawing/2014/main" id="{1B7B59F4-0162-EBDB-197A-68B0679FCCBB}"/>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C0F72DFB-0614-6BBA-63DB-EE76E01C18FF}"/>
              </a:ext>
            </a:extLst>
          </p:cNvPr>
          <p:cNvSpPr>
            <a:spLocks noGrp="1"/>
          </p:cNvSpPr>
          <p:nvPr>
            <p:ph type="sldNum" sz="quarter" idx="4"/>
          </p:nvPr>
        </p:nvSpPr>
        <p:spPr/>
        <p:txBody>
          <a:bodyPr/>
          <a:lstStyle/>
          <a:p>
            <a:fld id="{28B83BC3-069B-46AF-A4E6-C99928E1A4FA}" type="slidenum">
              <a:rPr lang="en-US" smtClean="0"/>
              <a:pPr/>
              <a:t>456</a:t>
            </a:fld>
            <a:endParaRPr lang="en-US" dirty="0"/>
          </a:p>
        </p:txBody>
      </p:sp>
    </p:spTree>
    <p:custDataLst>
      <p:tags r:id="rId1"/>
    </p:custDataLst>
    <p:extLst>
      <p:ext uri="{BB962C8B-B14F-4D97-AF65-F5344CB8AC3E}">
        <p14:creationId xmlns:p14="http://schemas.microsoft.com/office/powerpoint/2010/main" val="2244214815"/>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4" name="Date Placeholder 3">
            <a:extLst>
              <a:ext uri="{FF2B5EF4-FFF2-40B4-BE49-F238E27FC236}">
                <a16:creationId xmlns:a16="http://schemas.microsoft.com/office/drawing/2014/main" id="{A9BF2F50-E431-8A52-F8EA-4807F16473B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2A9A98F-D142-B140-E978-26CD4369371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071DDBE-4151-2053-4065-0C174917B09C}"/>
              </a:ext>
            </a:extLst>
          </p:cNvPr>
          <p:cNvSpPr>
            <a:spLocks noGrp="1"/>
          </p:cNvSpPr>
          <p:nvPr>
            <p:ph type="sldNum" sz="quarter" idx="4"/>
          </p:nvPr>
        </p:nvSpPr>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name="Equation" r:id="rId4" imgW="977900" imgH="431800" progId="Equation.3">
                  <p:embed/>
                </p:oleObj>
              </mc:Choice>
              <mc:Fallback>
                <p:oleObj name="Equation" r:id="rId4" imgW="977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name="Equation" r:id="rId6" imgW="952087" imgH="431613" progId="Equation.3">
                  <p:embed/>
                </p:oleObj>
              </mc:Choice>
              <mc:Fallback>
                <p:oleObj name="Equation" r:id="rId6" imgW="952087" imgH="431613" progId="Equation.3">
                  <p:embed/>
                  <p:pic>
                    <p:nvPicPr>
                      <p:cNvPr id="1576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4" name="Date Placeholder 3">
            <a:extLst>
              <a:ext uri="{FF2B5EF4-FFF2-40B4-BE49-F238E27FC236}">
                <a16:creationId xmlns:a16="http://schemas.microsoft.com/office/drawing/2014/main" id="{5ABDF5A2-6934-02B4-04B2-530DB61B1204}"/>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8CEDCE0C-40DD-FFC9-893D-FBC2C7B22EC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DEE6F4A-96D8-3658-5C6F-89904ED6D169}"/>
              </a:ext>
            </a:extLst>
          </p:cNvPr>
          <p:cNvSpPr>
            <a:spLocks noGrp="1"/>
          </p:cNvSpPr>
          <p:nvPr>
            <p:ph type="sldNum" sz="quarter" idx="4"/>
          </p:nvPr>
        </p:nvSpPr>
        <p:spPr/>
        <p:txBody>
          <a:bodyPr/>
          <a:lstStyle/>
          <a:p>
            <a:fld id="{28B83BC3-069B-46AF-A4E6-C99928E1A4FA}" type="slidenum">
              <a:rPr lang="en-US" smtClean="0"/>
              <a:pPr/>
              <a:t>458</a:t>
            </a:fld>
            <a:endParaRPr lang="en-US" dirty="0"/>
          </a:p>
        </p:txBody>
      </p:sp>
    </p:spTree>
    <p:custDataLst>
      <p:tags r:id="rId1"/>
    </p:custDataLst>
    <p:extLst>
      <p:ext uri="{BB962C8B-B14F-4D97-AF65-F5344CB8AC3E}">
        <p14:creationId xmlns:p14="http://schemas.microsoft.com/office/powerpoint/2010/main" val="21682275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name="Equation" r:id="rId4" imgW="1016000" imgH="241300" progId="Equation.3">
                  <p:embed/>
                </p:oleObj>
              </mc:Choice>
              <mc:Fallback>
                <p:oleObj name="Equation" r:id="rId4" imgW="10160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name="Equation" r:id="rId6" imgW="977900" imgH="609600" progId="Equation.3">
                  <p:embed/>
                </p:oleObj>
              </mc:Choice>
              <mc:Fallback>
                <p:oleObj name="Equation" r:id="rId6" imgW="977900" imgH="6096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name="Equation" r:id="rId8" imgW="990170" imgH="393529" progId="Equation.3">
                  <p:embed/>
                </p:oleObj>
              </mc:Choice>
              <mc:Fallback>
                <p:oleObj name="Equation" r:id="rId8" imgW="990170"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4" name="Date Placeholder 3">
            <a:extLst>
              <a:ext uri="{FF2B5EF4-FFF2-40B4-BE49-F238E27FC236}">
                <a16:creationId xmlns:a16="http://schemas.microsoft.com/office/drawing/2014/main" id="{205677E7-EFDC-BD44-A5C1-D0FDBF01DD56}"/>
              </a:ext>
            </a:extLst>
          </p:cNvPr>
          <p:cNvSpPr>
            <a:spLocks noGrp="1"/>
          </p:cNvSpPr>
          <p:nvPr>
            <p:ph type="dt" sz="half" idx="2"/>
          </p:nvPr>
        </p:nvSpPr>
        <p:spPr/>
        <p:txBody>
          <a:bodyPr/>
          <a:lstStyle/>
          <a:p>
            <a:r>
              <a:rPr lang="en-US"/>
              <a:t>Lean Six Sigma Training - JMP</a:t>
            </a:r>
            <a:endParaRPr lang="en-US" dirty="0"/>
          </a:p>
        </p:txBody>
      </p:sp>
      <p:sp>
        <p:nvSpPr>
          <p:cNvPr id="10" name="Footer Placeholder 9">
            <a:extLst>
              <a:ext uri="{FF2B5EF4-FFF2-40B4-BE49-F238E27FC236}">
                <a16:creationId xmlns:a16="http://schemas.microsoft.com/office/drawing/2014/main" id="{5FF03100-EC80-285B-1A9C-ED14E7ED1335}"/>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B75EA0CA-A1BD-C0B3-44A3-F35571FE2331}"/>
              </a:ext>
            </a:extLst>
          </p:cNvPr>
          <p:cNvSpPr>
            <a:spLocks noGrp="1"/>
          </p:cNvSpPr>
          <p:nvPr>
            <p:ph type="sldNum" sz="quarter" idx="4"/>
          </p:nvPr>
        </p:nvSpPr>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1957483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4" name="Date Placeholder 3">
            <a:extLst>
              <a:ext uri="{FF2B5EF4-FFF2-40B4-BE49-F238E27FC236}">
                <a16:creationId xmlns:a16="http://schemas.microsoft.com/office/drawing/2014/main" id="{2015DDE5-3E1B-3CB0-0E75-2D830CAB4BC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C7FA0B4-C254-74BC-3244-9D1358971A6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E4D114C-ED45-14C7-4E24-DBEE3952CB5D}"/>
              </a:ext>
            </a:extLst>
          </p:cNvPr>
          <p:cNvSpPr>
            <a:spLocks noGrp="1"/>
          </p:cNvSpPr>
          <p:nvPr>
            <p:ph type="sldNum" sz="quarter" idx="4"/>
          </p:nvPr>
        </p:nvSpPr>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name="Equation" r:id="rId4" imgW="2019300" imgH="482600" progId="Equation.3">
                  <p:embed/>
                </p:oleObj>
              </mc:Choice>
              <mc:Fallback>
                <p:oleObj name="Equation" r:id="rId4" imgW="2019300" imgH="482600" progId="Equation.3">
                  <p:embed/>
                  <p:pic>
                    <p:nvPicPr>
                      <p:cNvPr id="1597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name="Equation" r:id="rId6" imgW="914400" imgH="431800" progId="Equation.3">
                  <p:embed/>
                </p:oleObj>
              </mc:Choice>
              <mc:Fallback>
                <p:oleObj name="Equation" r:id="rId6" imgW="914400" imgH="431800" progId="Equation.3">
                  <p:embed/>
                  <p:pic>
                    <p:nvPicPr>
                      <p:cNvPr id="1597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15974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name="Equation" r:id="rId10" imgW="812447" imgH="418918" progId="Equation.3">
                  <p:embed/>
                </p:oleObj>
              </mc:Choice>
              <mc:Fallback>
                <p:oleObj name="Equation" r:id="rId10" imgW="812447" imgH="418918" progId="Equation.3">
                  <p:embed/>
                  <p:pic>
                    <p:nvPicPr>
                      <p:cNvPr id="15974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4" name="Date Placeholder 3">
            <a:extLst>
              <a:ext uri="{FF2B5EF4-FFF2-40B4-BE49-F238E27FC236}">
                <a16:creationId xmlns:a16="http://schemas.microsoft.com/office/drawing/2014/main" id="{469C867D-A621-42D2-AB3C-2571EB04E7C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77D740C-C4A6-1E8F-D12E-B5C8E5297FA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D487BF7-CDC3-E2B5-7949-8EE3D78DEF3C}"/>
              </a:ext>
            </a:extLst>
          </p:cNvPr>
          <p:cNvSpPr>
            <a:spLocks noGrp="1"/>
          </p:cNvSpPr>
          <p:nvPr>
            <p:ph type="sldNum" sz="quarter" idx="4"/>
          </p:nvPr>
        </p:nvSpPr>
        <p:spPr/>
        <p:txBody>
          <a:bodyPr/>
          <a:lstStyle/>
          <a:p>
            <a:fld id="{28B83BC3-069B-46AF-A4E6-C99928E1A4FA}" type="slidenum">
              <a:rPr lang="en-US" smtClean="0"/>
              <a:pPr/>
              <a:t>460</a:t>
            </a:fld>
            <a:endParaRPr lang="en-US" dirty="0"/>
          </a:p>
        </p:txBody>
      </p:sp>
    </p:spTree>
    <p:custDataLst>
      <p:tags r:id="rId1"/>
    </p:custDataLst>
    <p:extLst>
      <p:ext uri="{BB962C8B-B14F-4D97-AF65-F5344CB8AC3E}">
        <p14:creationId xmlns:p14="http://schemas.microsoft.com/office/powerpoint/2010/main" val="96085847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4" name="Date Placeholder 3">
            <a:extLst>
              <a:ext uri="{FF2B5EF4-FFF2-40B4-BE49-F238E27FC236}">
                <a16:creationId xmlns:a16="http://schemas.microsoft.com/office/drawing/2014/main" id="{CEEEE91A-BAA5-E09C-C84D-0EEB5AE4D85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818C124-5E2E-4550-49AD-C04C6DAB314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241BAA5-F2A4-C58D-EFDA-EED9B0600647}"/>
              </a:ext>
            </a:extLst>
          </p:cNvPr>
          <p:cNvSpPr>
            <a:spLocks noGrp="1"/>
          </p:cNvSpPr>
          <p:nvPr>
            <p:ph type="sldNum" sz="quarter" idx="4"/>
          </p:nvPr>
        </p:nvSpPr>
        <p:spPr/>
        <p:txBody>
          <a:bodyPr/>
          <a:lstStyle/>
          <a:p>
            <a:fld id="{28B83BC3-069B-46AF-A4E6-C99928E1A4FA}" type="slidenum">
              <a:rPr lang="en-US" smtClean="0"/>
              <a:pPr/>
              <a:t>461</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name="Equation" r:id="rId4" imgW="977900" imgH="431800" progId="Equation.3">
                  <p:embed/>
                </p:oleObj>
              </mc:Choice>
              <mc:Fallback>
                <p:oleObj name="Equation" r:id="rId4" imgW="977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name="Equation" r:id="rId6" imgW="965200" imgH="431800" progId="Equation.3">
                  <p:embed/>
                </p:oleObj>
              </mc:Choice>
              <mc:Fallback>
                <p:oleObj name="Equation" r:id="rId6" imgW="965200" imgH="431800" progId="Equation.3">
                  <p:embed/>
                  <p:pic>
                    <p:nvPicPr>
                      <p:cNvPr id="1576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2F69721E-312C-F7DE-A04E-F204886BE084}"/>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F46A6549-8444-29F8-F9AD-7DB3E5FB7FC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416074B-A52C-A6A0-044B-C36CD27C5292}"/>
              </a:ext>
            </a:extLst>
          </p:cNvPr>
          <p:cNvSpPr>
            <a:spLocks noGrp="1"/>
          </p:cNvSpPr>
          <p:nvPr>
            <p:ph type="sldNum" sz="quarter" idx="4"/>
          </p:nvPr>
        </p:nvSpPr>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23841159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4" name="Date Placeholder 3">
            <a:extLst>
              <a:ext uri="{FF2B5EF4-FFF2-40B4-BE49-F238E27FC236}">
                <a16:creationId xmlns:a16="http://schemas.microsoft.com/office/drawing/2014/main" id="{6411FFFF-A3D5-6FF8-F6C5-F5E4C88E8F0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24ED59E-33E1-F8EB-89EC-E313AAF318C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1224F91-53ED-CA29-8CF4-B451DEF35C79}"/>
              </a:ext>
            </a:extLst>
          </p:cNvPr>
          <p:cNvSpPr>
            <a:spLocks noGrp="1"/>
          </p:cNvSpPr>
          <p:nvPr>
            <p:ph type="sldNum" sz="quarter" idx="4"/>
          </p:nvPr>
        </p:nvSpPr>
        <p:spPr/>
        <p:txBody>
          <a:bodyPr/>
          <a:lstStyle/>
          <a:p>
            <a:fld id="{28B83BC3-069B-46AF-A4E6-C99928E1A4FA}" type="slidenum">
              <a:rPr lang="en-US" smtClean="0"/>
              <a:pPr/>
              <a:t>463</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name="Equation" r:id="rId4" imgW="1828800" imgH="469900" progId="Equation.3">
                  <p:embed/>
                </p:oleObj>
              </mc:Choice>
              <mc:Fallback>
                <p:oleObj name="Equation" r:id="rId4" imgW="1828800" imgH="4699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4" name="Date Placeholder 3">
            <a:extLst>
              <a:ext uri="{FF2B5EF4-FFF2-40B4-BE49-F238E27FC236}">
                <a16:creationId xmlns:a16="http://schemas.microsoft.com/office/drawing/2014/main" id="{25E9E810-AF7E-B4F7-D058-35617BBC7AD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5CF0DFE-DFC7-CCE2-4E2B-BFEE9096E74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7D414E4-5C75-930A-5F32-6D9F88ED3374}"/>
              </a:ext>
            </a:extLst>
          </p:cNvPr>
          <p:cNvSpPr>
            <a:spLocks noGrp="1"/>
          </p:cNvSpPr>
          <p:nvPr>
            <p:ph type="sldNum" sz="quarter" idx="4"/>
          </p:nvPr>
        </p:nvSpPr>
        <p:spPr/>
        <p:txBody>
          <a:bodyPr/>
          <a:lstStyle/>
          <a:p>
            <a:fld id="{28B83BC3-069B-46AF-A4E6-C99928E1A4FA}" type="slidenum">
              <a:rPr lang="en-US" smtClean="0"/>
              <a:pPr/>
              <a:t>464</a:t>
            </a:fld>
            <a:endParaRPr lang="en-US" dirty="0"/>
          </a:p>
        </p:txBody>
      </p:sp>
    </p:spTree>
    <p:custDataLst>
      <p:tags r:id="rId1"/>
    </p:custDataLst>
    <p:extLst>
      <p:ext uri="{BB962C8B-B14F-4D97-AF65-F5344CB8AC3E}">
        <p14:creationId xmlns:p14="http://schemas.microsoft.com/office/powerpoint/2010/main" val="322757500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extLst>
              <p:ext uri="{D42A27DB-BD31-4B8C-83A1-F6EECF244321}">
                <p14:modId xmlns:p14="http://schemas.microsoft.com/office/powerpoint/2010/main" val="1375058153"/>
              </p:ext>
            </p:extLst>
          </p:nvPr>
        </p:nvGraphicFramePr>
        <p:xfrm>
          <a:off x="2840434" y="4306389"/>
          <a:ext cx="5698332" cy="1158240"/>
        </p:xfrm>
        <a:graphic>
          <a:graphicData uri="http://schemas.openxmlformats.org/drawingml/2006/table">
            <a:tbl>
              <a:tblPr firstRow="1" firstCol="1" bandRow="1">
                <a:tableStyleId>{5940675A-B579-460E-94D1-54222C63F5DA}</a:tableStyleId>
              </a:tblPr>
              <a:tblGrid>
                <a:gridCol w="1247839">
                  <a:extLst>
                    <a:ext uri="{9D8B030D-6E8A-4147-A177-3AD203B41FA5}">
                      <a16:colId xmlns:a16="http://schemas.microsoft.com/office/drawing/2014/main" val="2142216912"/>
                    </a:ext>
                  </a:extLst>
                </a:gridCol>
                <a:gridCol w="1182163">
                  <a:extLst>
                    <a:ext uri="{9D8B030D-6E8A-4147-A177-3AD203B41FA5}">
                      <a16:colId xmlns:a16="http://schemas.microsoft.com/office/drawing/2014/main" val="1612796704"/>
                    </a:ext>
                  </a:extLst>
                </a:gridCol>
                <a:gridCol w="1808013">
                  <a:extLst>
                    <a:ext uri="{9D8B030D-6E8A-4147-A177-3AD203B41FA5}">
                      <a16:colId xmlns:a16="http://schemas.microsoft.com/office/drawing/2014/main" val="756886291"/>
                    </a:ext>
                  </a:extLst>
                </a:gridCol>
                <a:gridCol w="1460317">
                  <a:extLst>
                    <a:ext uri="{9D8B030D-6E8A-4147-A177-3AD203B41FA5}">
                      <a16:colId xmlns:a16="http://schemas.microsoft.com/office/drawing/2014/main" val="505532353"/>
                    </a:ext>
                  </a:extLst>
                </a:gridCol>
              </a:tblGrid>
              <a:tr h="2895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895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895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895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8" name="Date Placeholder 7">
            <a:extLst>
              <a:ext uri="{FF2B5EF4-FFF2-40B4-BE49-F238E27FC236}">
                <a16:creationId xmlns:a16="http://schemas.microsoft.com/office/drawing/2014/main" id="{84FEC9E5-0F1D-C27A-8D13-85FB01F3D097}"/>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C11C92A9-7F77-C1A9-87BF-16A12EA10927}"/>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FA84FE04-A2F7-7C6C-86E5-E699901AC6C7}"/>
              </a:ext>
            </a:extLst>
          </p:cNvPr>
          <p:cNvSpPr>
            <a:spLocks noGrp="1"/>
          </p:cNvSpPr>
          <p:nvPr>
            <p:ph type="sldNum" sz="quarter" idx="4"/>
          </p:nvPr>
        </p:nvSpPr>
        <p:spPr/>
        <p:txBody>
          <a:bodyPr/>
          <a:lstStyle/>
          <a:p>
            <a:fld id="{28B83BC3-069B-46AF-A4E6-C99928E1A4FA}" type="slidenum">
              <a:rPr lang="en-US" smtClean="0"/>
              <a:pPr/>
              <a:t>465</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Process Capability Analysis</a:t>
            </a:r>
          </a:p>
        </p:txBody>
      </p:sp>
      <p:sp>
        <p:nvSpPr>
          <p:cNvPr id="3" name="Content Placeholder 2"/>
          <p:cNvSpPr>
            <a:spLocks noGrp="1"/>
          </p:cNvSpPr>
          <p:nvPr>
            <p:ph idx="1"/>
          </p:nvPr>
        </p:nvSpPr>
        <p:spPr/>
        <p:txBody>
          <a:bodyPr>
            <a:noAutofit/>
          </a:bodyPr>
          <a:lstStyle/>
          <a:p>
            <a:r>
              <a:rPr lang="en-US" sz="2400" dirty="0"/>
              <a:t>Data File: “</a:t>
            </a:r>
            <a:r>
              <a:rPr lang="en-US" sz="2400" dirty="0" err="1"/>
              <a:t>CapabilityAnalysis.jmp</a:t>
            </a:r>
            <a:r>
              <a:rPr lang="en-US" sz="2400" dirty="0"/>
              <a:t>”</a:t>
            </a:r>
          </a:p>
          <a:p>
            <a:r>
              <a:rPr lang="en-US" sz="2400" dirty="0"/>
              <a:t>Steps in JMP to run a process capability analysis:</a:t>
            </a:r>
            <a:endParaRPr lang="en-US" dirty="0"/>
          </a:p>
          <a:p>
            <a:pPr marL="1234440" lvl="2" indent="-457200">
              <a:buFont typeface="+mj-lt"/>
              <a:buAutoNum type="arabicPeriod"/>
            </a:pPr>
            <a:r>
              <a:rPr lang="en-US" dirty="0"/>
              <a:t>Click Analyze -&gt; Distribution</a:t>
            </a:r>
          </a:p>
          <a:p>
            <a:pPr marL="1234440" lvl="2" indent="-457200">
              <a:buFont typeface="+mj-lt"/>
              <a:buAutoNum type="arabicPeriod"/>
            </a:pPr>
            <a:r>
              <a:rPr lang="en-US" dirty="0"/>
              <a:t>Select “HtBk” as “Y, Columns”</a:t>
            </a:r>
          </a:p>
          <a:p>
            <a:pPr marL="1234440" lvl="2" indent="-457200">
              <a:buFont typeface="+mj-lt"/>
              <a:buAutoNum type="arabicPeriod"/>
            </a:pPr>
            <a:r>
              <a:rPr lang="en-US" dirty="0"/>
              <a:t>Click “OK”</a:t>
            </a:r>
          </a:p>
          <a:p>
            <a:pPr marL="1234440" lvl="2" indent="-457200">
              <a:buFont typeface="+mj-lt"/>
              <a:buAutoNum type="arabicPeriod"/>
            </a:pPr>
            <a:r>
              <a:rPr lang="en-US" dirty="0"/>
              <a:t>Click on the red button next to “HtBk”</a:t>
            </a:r>
          </a:p>
          <a:p>
            <a:pPr marL="1234440" lvl="2" indent="-457200">
              <a:buFont typeface="+mj-lt"/>
              <a:buAutoNum type="arabicPeriod"/>
            </a:pPr>
            <a:r>
              <a:rPr lang="en-US" dirty="0"/>
              <a:t>Click “Capability Analysis”</a:t>
            </a:r>
          </a:p>
          <a:p>
            <a:pPr marL="1234440" lvl="2" indent="-457200">
              <a:buFont typeface="+mj-lt"/>
              <a:buAutoNum type="arabicPeriod"/>
            </a:pPr>
            <a:r>
              <a:rPr lang="en-US" dirty="0"/>
              <a:t>A window named “Capability Analysis, Setting Specification Limits” pops up</a:t>
            </a:r>
          </a:p>
          <a:p>
            <a:pPr marL="1234440" lvl="2" indent="-457200">
              <a:buFont typeface="+mj-lt"/>
              <a:buAutoNum type="arabicPeriod"/>
            </a:pPr>
            <a:r>
              <a:rPr lang="en-US" dirty="0"/>
              <a:t>Enter the 6.0 as the “Lower Spec Limit”, 6.5 as the “Target” and 7.0 as the “Upper Spec Limit”</a:t>
            </a:r>
          </a:p>
          <a:p>
            <a:pPr marL="1234440" lvl="2" indent="-457200">
              <a:buFont typeface="+mj-lt"/>
              <a:buAutoNum type="arabicPeriod"/>
            </a:pPr>
            <a:r>
              <a:rPr lang="en-US" dirty="0"/>
              <a:t>Click “OK”</a:t>
            </a:r>
          </a:p>
          <a:p>
            <a:endParaRPr lang="en-US" sz="2000" dirty="0"/>
          </a:p>
        </p:txBody>
      </p:sp>
      <p:sp>
        <p:nvSpPr>
          <p:cNvPr id="7" name="Date Placeholder 6">
            <a:extLst>
              <a:ext uri="{FF2B5EF4-FFF2-40B4-BE49-F238E27FC236}">
                <a16:creationId xmlns:a16="http://schemas.microsoft.com/office/drawing/2014/main" id="{B2F4F08D-B5E6-2042-B7A0-D4BE4F6EBC3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B133D8D-26AA-A94B-6F6B-F0F698E4F28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70709F4-C1B6-97CB-35D7-BB8BA9F0F4CF}"/>
              </a:ext>
            </a:extLst>
          </p:cNvPr>
          <p:cNvSpPr>
            <a:spLocks noGrp="1"/>
          </p:cNvSpPr>
          <p:nvPr>
            <p:ph type="sldNum" sz="quarter" idx="4"/>
          </p:nvPr>
        </p:nvSpPr>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1477210732"/>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1" cy="960438"/>
          </a:xfrm>
        </p:spPr>
        <p:txBody>
          <a:bodyPr>
            <a:noAutofit/>
          </a:bodyPr>
          <a:lstStyle/>
          <a:p>
            <a:r>
              <a:rPr lang="en-US" dirty="0"/>
              <a:t>Use JMP to Run a Process Capability Analysis</a:t>
            </a:r>
          </a:p>
        </p:txBody>
      </p:sp>
      <p:grpSp>
        <p:nvGrpSpPr>
          <p:cNvPr id="6" name="Group 5">
            <a:extLst>
              <a:ext uri="{FF2B5EF4-FFF2-40B4-BE49-F238E27FC236}">
                <a16:creationId xmlns:a16="http://schemas.microsoft.com/office/drawing/2014/main" id="{D6414E19-A668-4677-A7FD-1E19B43E4D0C}"/>
              </a:ext>
            </a:extLst>
          </p:cNvPr>
          <p:cNvGrpSpPr/>
          <p:nvPr/>
        </p:nvGrpSpPr>
        <p:grpSpPr>
          <a:xfrm>
            <a:off x="175528" y="1447800"/>
            <a:ext cx="10949672" cy="4200000"/>
            <a:chOff x="292133" y="1353653"/>
            <a:chExt cx="10949672" cy="4200000"/>
          </a:xfrm>
        </p:grpSpPr>
        <p:pic>
          <p:nvPicPr>
            <p:cNvPr id="21" name="Picture 20"/>
            <p:cNvPicPr>
              <a:picLocks noChangeAspect="1"/>
            </p:cNvPicPr>
            <p:nvPr/>
          </p:nvPicPr>
          <p:blipFill>
            <a:blip r:embed="rId4"/>
            <a:stretch>
              <a:fillRect/>
            </a:stretch>
          </p:blipFill>
          <p:spPr>
            <a:xfrm>
              <a:off x="5190851" y="1353653"/>
              <a:ext cx="2295238" cy="4200000"/>
            </a:xfrm>
            <a:prstGeom prst="rect">
              <a:avLst/>
            </a:prstGeom>
          </p:spPr>
        </p:pic>
        <p:pic>
          <p:nvPicPr>
            <p:cNvPr id="16" name="Picture 15"/>
            <p:cNvPicPr>
              <a:picLocks noChangeAspect="1"/>
            </p:cNvPicPr>
            <p:nvPr/>
          </p:nvPicPr>
          <p:blipFill>
            <a:blip r:embed="rId5"/>
            <a:stretch>
              <a:fillRect/>
            </a:stretch>
          </p:blipFill>
          <p:spPr>
            <a:xfrm>
              <a:off x="292133" y="2196353"/>
              <a:ext cx="5029200" cy="2514600"/>
            </a:xfrm>
            <a:prstGeom prst="rect">
              <a:avLst/>
            </a:prstGeom>
          </p:spPr>
        </p:pic>
        <p:pic>
          <p:nvPicPr>
            <p:cNvPr id="18" name="Picture 17"/>
            <p:cNvPicPr>
              <a:picLocks noChangeAspect="1"/>
            </p:cNvPicPr>
            <p:nvPr/>
          </p:nvPicPr>
          <p:blipFill>
            <a:blip r:embed="rId6"/>
            <a:stretch>
              <a:fillRect/>
            </a:stretch>
          </p:blipFill>
          <p:spPr>
            <a:xfrm>
              <a:off x="7584205" y="2115506"/>
              <a:ext cx="3657600" cy="2676293"/>
            </a:xfrm>
            <a:prstGeom prst="rect">
              <a:avLst/>
            </a:prstGeom>
          </p:spPr>
        </p:pic>
        <p:sp>
          <p:nvSpPr>
            <p:cNvPr id="19" name="Right Arrow 18"/>
            <p:cNvSpPr/>
            <p:nvPr/>
          </p:nvSpPr>
          <p:spPr>
            <a:xfrm>
              <a:off x="5212231" y="33012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8">
              <a:extLst>
                <a:ext uri="{FF2B5EF4-FFF2-40B4-BE49-F238E27FC236}">
                  <a16:creationId xmlns:a16="http://schemas.microsoft.com/office/drawing/2014/main" id="{67D74E67-3585-4FB0-B96B-2FAC143AA8D8}"/>
                </a:ext>
              </a:extLst>
            </p:cNvPr>
            <p:cNvSpPr/>
            <p:nvPr/>
          </p:nvSpPr>
          <p:spPr>
            <a:xfrm>
              <a:off x="7355605" y="33012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9A33CACB-C517-B818-2ABA-B158302D0969}"/>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CADDC08F-214E-FEE9-AEAC-8C135B17ED67}"/>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EA3E3D9-5AA2-7B5E-E4DE-4ECF4C6DB7F3}"/>
              </a:ext>
            </a:extLst>
          </p:cNvPr>
          <p:cNvSpPr>
            <a:spLocks noGrp="1"/>
          </p:cNvSpPr>
          <p:nvPr>
            <p:ph type="sldNum" sz="quarter" idx="4"/>
          </p:nvPr>
        </p:nvSpPr>
        <p:spPr/>
        <p:txBody>
          <a:bodyPr/>
          <a:lstStyle/>
          <a:p>
            <a:fld id="{28B83BC3-069B-46AF-A4E6-C99928E1A4FA}" type="slidenum">
              <a:rPr lang="en-US" smtClean="0"/>
              <a:pPr/>
              <a:t>467</a:t>
            </a:fld>
            <a:endParaRPr lang="en-US" dirty="0"/>
          </a:p>
        </p:txBody>
      </p:sp>
    </p:spTree>
    <p:custDataLst>
      <p:tags r:id="rId1"/>
    </p:custDataLst>
    <p:extLst>
      <p:ext uri="{BB962C8B-B14F-4D97-AF65-F5344CB8AC3E}">
        <p14:creationId xmlns:p14="http://schemas.microsoft.com/office/powerpoint/2010/main" val="2598988924"/>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Process Capability Analysis</a:t>
            </a:r>
            <a:endParaRPr lang="en-US" dirty="0"/>
          </a:p>
        </p:txBody>
      </p:sp>
      <p:sp>
        <p:nvSpPr>
          <p:cNvPr id="12" name="Content Placeholder 11">
            <a:extLst>
              <a:ext uri="{FF2B5EF4-FFF2-40B4-BE49-F238E27FC236}">
                <a16:creationId xmlns:a16="http://schemas.microsoft.com/office/drawing/2014/main" id="{2E5B8723-2770-4D52-93D2-43C422D0FB1F}"/>
              </a:ext>
            </a:extLst>
          </p:cNvPr>
          <p:cNvSpPr>
            <a:spLocks noGrp="1"/>
          </p:cNvSpPr>
          <p:nvPr>
            <p:ph idx="1"/>
          </p:nvPr>
        </p:nvSpPr>
        <p:spPr/>
        <p:txBody>
          <a:bodyPr/>
          <a:lstStyle/>
          <a:p>
            <a:r>
              <a:rPr lang="en-US" dirty="0"/>
              <a:t>Process capability indices are shown by the JMP output</a:t>
            </a:r>
          </a:p>
          <a:p>
            <a:pPr lvl="1"/>
            <a:r>
              <a:rPr lang="en-US" dirty="0"/>
              <a:t>CP: 0.530</a:t>
            </a:r>
          </a:p>
          <a:p>
            <a:pPr lvl="1"/>
            <a:r>
              <a:rPr lang="en-US" dirty="0"/>
              <a:t>CPK: 0.481</a:t>
            </a:r>
          </a:p>
          <a:p>
            <a:pPr lvl="1"/>
            <a:r>
              <a:rPr lang="en-US" dirty="0"/>
              <a:t>CMP: 0.525</a:t>
            </a:r>
          </a:p>
          <a:p>
            <a:endParaRPr lang="en-US" dirty="0"/>
          </a:p>
        </p:txBody>
      </p:sp>
      <p:pic>
        <p:nvPicPr>
          <p:cNvPr id="14" name="Picture 13"/>
          <p:cNvPicPr>
            <a:picLocks noChangeAspect="1"/>
          </p:cNvPicPr>
          <p:nvPr/>
        </p:nvPicPr>
        <p:blipFill>
          <a:blip r:embed="rId4"/>
          <a:stretch>
            <a:fillRect/>
          </a:stretch>
        </p:blipFill>
        <p:spPr>
          <a:xfrm>
            <a:off x="2895600" y="1640542"/>
            <a:ext cx="7772400" cy="4585574"/>
          </a:xfrm>
          <a:prstGeom prst="rect">
            <a:avLst/>
          </a:prstGeom>
        </p:spPr>
      </p:pic>
      <p:sp>
        <p:nvSpPr>
          <p:cNvPr id="5" name="Date Placeholder 4">
            <a:extLst>
              <a:ext uri="{FF2B5EF4-FFF2-40B4-BE49-F238E27FC236}">
                <a16:creationId xmlns:a16="http://schemas.microsoft.com/office/drawing/2014/main" id="{6A26139F-6789-6923-BE7B-815C1392DAB8}"/>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167D6D11-04C7-E082-2A56-0522C394C3BB}"/>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E18CE6F6-017B-B6BE-7138-9E9DA57E05BC}"/>
              </a:ext>
            </a:extLst>
          </p:cNvPr>
          <p:cNvSpPr>
            <a:spLocks noGrp="1"/>
          </p:cNvSpPr>
          <p:nvPr>
            <p:ph type="sldNum" sz="quarter" idx="4"/>
          </p:nvPr>
        </p:nvSpPr>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85203961"/>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3" name="Date Placeholder 2">
            <a:extLst>
              <a:ext uri="{FF2B5EF4-FFF2-40B4-BE49-F238E27FC236}">
                <a16:creationId xmlns:a16="http://schemas.microsoft.com/office/drawing/2014/main" id="{CA3A3B6F-79C3-62C0-8876-E72A58F8038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1F579E2-3CB5-B1E6-BCD5-2DCD80368DB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71E8A0A-654A-A7F6-0979-F6D9DA733825}"/>
              </a:ext>
            </a:extLst>
          </p:cNvPr>
          <p:cNvSpPr>
            <a:spLocks noGrp="1"/>
          </p:cNvSpPr>
          <p:nvPr>
            <p:ph type="sldNum" sz="quarter" idx="4"/>
          </p:nvPr>
        </p:nvSpPr>
        <p:spPr/>
        <p:txBody>
          <a:bodyPr/>
          <a:lstStyle/>
          <a:p>
            <a:fld id="{28B83BC3-069B-46AF-A4E6-C99928E1A4FA}" type="slidenum">
              <a:rPr lang="en-US" smtClean="0"/>
              <a:pPr/>
              <a:t>469</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4" name="Date Placeholder 3">
            <a:extLst>
              <a:ext uri="{FF2B5EF4-FFF2-40B4-BE49-F238E27FC236}">
                <a16:creationId xmlns:a16="http://schemas.microsoft.com/office/drawing/2014/main" id="{E0335CC2-AC37-3BB6-1A3A-B623C8DA67E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EC899F6-3B73-63AD-634C-185941949E8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4C9A2DD-569D-A4C8-A691-8350D6C77B7F}"/>
              </a:ext>
            </a:extLst>
          </p:cNvPr>
          <p:cNvSpPr>
            <a:spLocks noGrp="1"/>
          </p:cNvSpPr>
          <p:nvPr>
            <p:ph type="sldNum" sz="quarter" idx="4"/>
          </p:nvPr>
        </p:nvSpPr>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Process Stability?</a:t>
            </a:r>
            <a:endParaRPr lang="en-US" dirty="0"/>
          </a:p>
        </p:txBody>
      </p:sp>
      <p:sp>
        <p:nvSpPr>
          <p:cNvPr id="3" name="Content Placeholder 2"/>
          <p:cNvSpPr>
            <a:spLocks noGrp="1"/>
          </p:cNvSpPr>
          <p:nvPr>
            <p:ph idx="1"/>
          </p:nvPr>
        </p:nvSpPr>
        <p:spPr/>
        <p:txBody>
          <a:bodyPr/>
          <a:lstStyle/>
          <a:p>
            <a:r>
              <a:rPr lang="en-US" dirty="0"/>
              <a:t>A process is said to be stable when:</a:t>
            </a:r>
          </a:p>
          <a:p>
            <a:pPr lvl="2"/>
            <a:r>
              <a:rPr lang="en-US" sz="2200" dirty="0"/>
              <a:t>the process is in control</a:t>
            </a:r>
          </a:p>
          <a:p>
            <a:pPr lvl="2"/>
            <a:r>
              <a:rPr lang="en-US" sz="2200" dirty="0"/>
              <a:t>the future behavior of the process is predictable at least between some limits</a:t>
            </a:r>
          </a:p>
          <a:p>
            <a:pPr lvl="2"/>
            <a:r>
              <a:rPr lang="en-US" sz="2200" dirty="0"/>
              <a:t>there is only random variation involved in the process.</a:t>
            </a:r>
          </a:p>
          <a:p>
            <a:pPr lvl="2"/>
            <a:r>
              <a:rPr lang="en-US" sz="2200" dirty="0"/>
              <a:t>the causes of variation in the process are only due to chance or common causes</a:t>
            </a:r>
          </a:p>
          <a:p>
            <a:pPr lvl="2"/>
            <a:r>
              <a:rPr lang="en-US" sz="2200" dirty="0"/>
              <a:t>there are not any trends, patterns, or outliers in the control chart of the process. </a:t>
            </a:r>
          </a:p>
          <a:p>
            <a:pPr lvl="1"/>
            <a:endParaRPr lang="en-US" dirty="0"/>
          </a:p>
        </p:txBody>
      </p:sp>
      <p:sp>
        <p:nvSpPr>
          <p:cNvPr id="4" name="Date Placeholder 3">
            <a:extLst>
              <a:ext uri="{FF2B5EF4-FFF2-40B4-BE49-F238E27FC236}">
                <a16:creationId xmlns:a16="http://schemas.microsoft.com/office/drawing/2014/main" id="{F09863AA-DC8B-41F4-722B-172B2188550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D2BDF07-B5E3-2FFB-3927-32D210A2E8B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30305E8-4629-2DBF-1505-B7868AC5739F}"/>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4" name="Date Placeholder 3">
            <a:extLst>
              <a:ext uri="{FF2B5EF4-FFF2-40B4-BE49-F238E27FC236}">
                <a16:creationId xmlns:a16="http://schemas.microsoft.com/office/drawing/2014/main" id="{F3C55510-6136-BCDE-B296-4D134646520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492C970-32B4-BC3D-9754-77AE9AC0E89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3A19E31-8EC8-A519-41C0-7338D884E4B4}"/>
              </a:ext>
            </a:extLst>
          </p:cNvPr>
          <p:cNvSpPr>
            <a:spLocks noGrp="1"/>
          </p:cNvSpPr>
          <p:nvPr>
            <p:ph type="sldNum" sz="quarter" idx="4"/>
          </p:nvPr>
        </p:nvSpPr>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4" name="Date Placeholder 3">
            <a:extLst>
              <a:ext uri="{FF2B5EF4-FFF2-40B4-BE49-F238E27FC236}">
                <a16:creationId xmlns:a16="http://schemas.microsoft.com/office/drawing/2014/main" id="{46EB816E-683D-B2BA-BA59-662E5D1A776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060EFAD-4EF3-AB99-C628-AA46A650A3B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39A70C8-54E6-9549-A887-7D8F4B42834C}"/>
              </a:ext>
            </a:extLst>
          </p:cNvPr>
          <p:cNvSpPr>
            <a:spLocks noGrp="1"/>
          </p:cNvSpPr>
          <p:nvPr>
            <p:ph type="sldNum" sz="quarter" idx="4"/>
          </p:nvPr>
        </p:nvSpPr>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4" name="Date Placeholder 3">
            <a:extLst>
              <a:ext uri="{FF2B5EF4-FFF2-40B4-BE49-F238E27FC236}">
                <a16:creationId xmlns:a16="http://schemas.microsoft.com/office/drawing/2014/main" id="{72169324-B075-A718-2ABA-4CDEE17296E0}"/>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FB405810-F4D5-964F-197D-B0752A1B2826}"/>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9998AED1-966E-6E3A-F68C-B848F37B79A2}"/>
              </a:ext>
            </a:extLst>
          </p:cNvPr>
          <p:cNvSpPr>
            <a:spLocks noGrp="1"/>
          </p:cNvSpPr>
          <p:nvPr>
            <p:ph type="sldNum" sz="quarter" idx="4"/>
          </p:nvPr>
        </p:nvSpPr>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4" name="Date Placeholder 3">
            <a:extLst>
              <a:ext uri="{FF2B5EF4-FFF2-40B4-BE49-F238E27FC236}">
                <a16:creationId xmlns:a16="http://schemas.microsoft.com/office/drawing/2014/main" id="{276040E7-96BA-BF4F-4D1D-913288151EE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B452C49-A1B5-1B00-98BD-BED85C70D3A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8666E17-4557-0056-B0D5-3F9E2B04F9A7}"/>
              </a:ext>
            </a:extLst>
          </p:cNvPr>
          <p:cNvSpPr>
            <a:spLocks noGrp="1"/>
          </p:cNvSpPr>
          <p:nvPr>
            <p:ph type="sldNum" sz="quarter" idx="4"/>
          </p:nvPr>
        </p:nvSpPr>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3" name="Date Placeholder 2">
            <a:extLst>
              <a:ext uri="{FF2B5EF4-FFF2-40B4-BE49-F238E27FC236}">
                <a16:creationId xmlns:a16="http://schemas.microsoft.com/office/drawing/2014/main" id="{C218FDA5-7A8B-B91F-E9E8-1C136B936F3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06AB647-0CA7-ED0C-35E4-5D8EAF19F1D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07E6B72-6984-3EDD-555E-CB2892526059}"/>
              </a:ext>
            </a:extLst>
          </p:cNvPr>
          <p:cNvSpPr>
            <a:spLocks noGrp="1"/>
          </p:cNvSpPr>
          <p:nvPr>
            <p:ph type="sldNum" sz="quarter" idx="4"/>
          </p:nvPr>
        </p:nvSpPr>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name="Equation" r:id="rId4" imgW="1422400" imgH="457200" progId="Equation.3">
                  <p:embed/>
                </p:oleObj>
              </mc:Choice>
              <mc:Fallback>
                <p:oleObj name="Equation" r:id="rId4" imgW="14224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4" name="Date Placeholder 3">
            <a:extLst>
              <a:ext uri="{FF2B5EF4-FFF2-40B4-BE49-F238E27FC236}">
                <a16:creationId xmlns:a16="http://schemas.microsoft.com/office/drawing/2014/main" id="{8A2E6566-09AC-EAE7-4426-6EAC79B8D43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41B99621-9014-574C-A363-F006E01DC02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B2390A0-B7EC-A657-7BD4-7995724C3A2B}"/>
              </a:ext>
            </a:extLst>
          </p:cNvPr>
          <p:cNvSpPr>
            <a:spLocks noGrp="1"/>
          </p:cNvSpPr>
          <p:nvPr>
            <p:ph type="sldNum" sz="quarter" idx="4"/>
          </p:nvPr>
        </p:nvSpPr>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3905487464"/>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name="Equation" r:id="rId4" imgW="952500" imgH="457200" progId="Equation.3">
                  <p:embed/>
                </p:oleObj>
              </mc:Choice>
              <mc:Fallback>
                <p:oleObj name="Equation" r:id="rId4" imgW="9525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4" name="Date Placeholder 3">
            <a:extLst>
              <a:ext uri="{FF2B5EF4-FFF2-40B4-BE49-F238E27FC236}">
                <a16:creationId xmlns:a16="http://schemas.microsoft.com/office/drawing/2014/main" id="{9A44C428-CD81-6B4E-8211-959304F81763}"/>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DEA81AE-F573-C669-66E8-3AC298982FB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CB7103BA-B78A-C256-B130-03ECF4FCD1B9}"/>
              </a:ext>
            </a:extLst>
          </p:cNvPr>
          <p:cNvSpPr>
            <a:spLocks noGrp="1"/>
          </p:cNvSpPr>
          <p:nvPr>
            <p:ph type="sldNum" sz="quarter" idx="4"/>
          </p:nvPr>
        </p:nvSpPr>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272443435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3" name="Date Placeholder 2">
            <a:extLst>
              <a:ext uri="{FF2B5EF4-FFF2-40B4-BE49-F238E27FC236}">
                <a16:creationId xmlns:a16="http://schemas.microsoft.com/office/drawing/2014/main" id="{5E0E28D8-C25D-BEDA-A188-CAD3308956F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BB697F8-605D-0A8F-6B4A-56E13CF1933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05B18BA-5968-5254-5F11-95F1A7AEE7AB}"/>
              </a:ext>
            </a:extLst>
          </p:cNvPr>
          <p:cNvSpPr>
            <a:spLocks noGrp="1"/>
          </p:cNvSpPr>
          <p:nvPr>
            <p:ph type="sldNum" sz="quarter" idx="4"/>
          </p:nvPr>
        </p:nvSpPr>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4" name="Date Placeholder 3">
            <a:extLst>
              <a:ext uri="{FF2B5EF4-FFF2-40B4-BE49-F238E27FC236}">
                <a16:creationId xmlns:a16="http://schemas.microsoft.com/office/drawing/2014/main" id="{F2AD2FD7-D191-BBA0-91D1-EEF24D59E2C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D028B85-1C53-8B87-DF89-8793155F7FF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6D61E66-6980-DF6F-4AAC-3BC08507FDF6}"/>
              </a:ext>
            </a:extLst>
          </p:cNvPr>
          <p:cNvSpPr>
            <a:spLocks noGrp="1"/>
          </p:cNvSpPr>
          <p:nvPr>
            <p:ph type="sldNum" sz="quarter" idx="4"/>
          </p:nvPr>
        </p:nvSpPr>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7" name="Date Placeholder 6">
            <a:extLst>
              <a:ext uri="{FF2B5EF4-FFF2-40B4-BE49-F238E27FC236}">
                <a16:creationId xmlns:a16="http://schemas.microsoft.com/office/drawing/2014/main" id="{57CBE790-EFB9-DB7C-8BF2-174FC8B0185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4477664-B2AB-4AF8-23D5-A8B92C4CD97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68EEF73-E982-C1BA-8E6A-58A98F296A58}"/>
              </a:ext>
            </a:extLst>
          </p:cNvPr>
          <p:cNvSpPr>
            <a:spLocks noGrp="1"/>
          </p:cNvSpPr>
          <p:nvPr>
            <p:ph type="sldNum" sz="quarter" idx="4"/>
          </p:nvPr>
        </p:nvSpPr>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3" name="Date Placeholder 2">
            <a:extLst>
              <a:ext uri="{FF2B5EF4-FFF2-40B4-BE49-F238E27FC236}">
                <a16:creationId xmlns:a16="http://schemas.microsoft.com/office/drawing/2014/main" id="{82A0325F-3A6F-97AF-7571-2F44E4252FB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738EC87-C3C7-B6EC-1418-F74C176B26D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4619B15-A868-7935-8B04-7A41A9D7481B}"/>
              </a:ext>
            </a:extLst>
          </p:cNvPr>
          <p:cNvSpPr>
            <a:spLocks noGrp="1"/>
          </p:cNvSpPr>
          <p:nvPr>
            <p:ph type="sldNum" sz="quarter" idx="4"/>
          </p:nvPr>
        </p:nvSpPr>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a:t>3.1 Inferential Statistics</a:t>
            </a:r>
          </a:p>
          <a:p>
            <a:pPr marL="290513" lvl="1" indent="0">
              <a:buNone/>
            </a:pPr>
            <a:r>
              <a:rPr lang="en-US" sz="1600"/>
              <a:t>3.1.1 Understanding Inference</a:t>
            </a:r>
          </a:p>
          <a:p>
            <a:pPr marL="290513" lvl="1" indent="0">
              <a:buNone/>
            </a:pPr>
            <a:r>
              <a:rPr lang="en-US" sz="1600"/>
              <a:t>3.1.2 Sampling Techniques and Uses</a:t>
            </a:r>
          </a:p>
          <a:p>
            <a:pPr marL="290513" lvl="1" indent="0">
              <a:buNone/>
            </a:pPr>
            <a:r>
              <a:rPr lang="en-US" sz="1600"/>
              <a:t>3.1.3 Sample Size</a:t>
            </a:r>
          </a:p>
          <a:p>
            <a:pPr marL="290513" lvl="1" indent="0">
              <a:buNone/>
            </a:pPr>
            <a:r>
              <a:rPr lang="en-US" sz="1600"/>
              <a:t>3.1.4 Central Limit Theorem</a:t>
            </a:r>
          </a:p>
          <a:p>
            <a:pPr marL="118872" indent="0">
              <a:buNone/>
            </a:pPr>
            <a:endParaRPr lang="en-US" sz="1600" b="1"/>
          </a:p>
          <a:p>
            <a:pPr marL="118872" indent="0">
              <a:buNone/>
            </a:pPr>
            <a:r>
              <a:rPr lang="en-US" sz="1600" b="1"/>
              <a:t>3.2 Hypothesis Testing</a:t>
            </a:r>
          </a:p>
          <a:p>
            <a:pPr marL="290513" lvl="1" indent="0">
              <a:buNone/>
            </a:pPr>
            <a:r>
              <a:rPr lang="en-US" sz="1600"/>
              <a:t>3.2.1 Goals of Hypothesis Testing</a:t>
            </a:r>
          </a:p>
          <a:p>
            <a:pPr marL="290513" lvl="1" indent="0">
              <a:buNone/>
            </a:pPr>
            <a:r>
              <a:rPr lang="en-US" sz="1600"/>
              <a:t>3.2.2 Statistical Significance</a:t>
            </a:r>
          </a:p>
          <a:p>
            <a:pPr marL="290513" lvl="1" indent="0">
              <a:buNone/>
            </a:pPr>
            <a:r>
              <a:rPr lang="en-US" sz="1600"/>
              <a:t>3.2.3 Risk; Alpha and Beta</a:t>
            </a:r>
          </a:p>
          <a:p>
            <a:pPr marL="290513" lvl="1" indent="0">
              <a:buNone/>
            </a:pPr>
            <a:r>
              <a:rPr lang="en-US" sz="1600"/>
              <a:t>3.2.4 Types of Hypothesis Tests</a:t>
            </a:r>
          </a:p>
          <a:p>
            <a:pPr marL="118872" indent="0">
              <a:buNone/>
            </a:pPr>
            <a:endParaRPr lang="en-US" sz="1600" b="1"/>
          </a:p>
          <a:p>
            <a:pPr marL="118872" indent="0">
              <a:buNone/>
            </a:pPr>
            <a:endParaRPr lang="en-US" sz="1600" b="1"/>
          </a:p>
          <a:p>
            <a:pPr marL="118872" indent="0">
              <a:buNone/>
            </a:pPr>
            <a:endParaRPr lang="en-US" sz="1600" b="1"/>
          </a:p>
          <a:p>
            <a:pPr marL="118872" indent="0">
              <a:buNone/>
            </a:pPr>
            <a:endParaRPr lang="en-US" sz="1600" b="1"/>
          </a:p>
          <a:p>
            <a:pPr marL="118872" indent="0">
              <a:buNone/>
            </a:pPr>
            <a:endParaRPr lang="en-US" sz="1600" b="1"/>
          </a:p>
          <a:p>
            <a:pPr marL="118872" indent="0">
              <a:buNone/>
            </a:pPr>
            <a:endParaRPr lang="en-US" sz="1600" b="1"/>
          </a:p>
          <a:p>
            <a:pPr marL="118872" indent="0">
              <a:buNone/>
            </a:pPr>
            <a:endParaRPr lang="en-US" sz="1600" b="1"/>
          </a:p>
          <a:p>
            <a:pPr marL="118872" indent="0">
              <a:buNone/>
            </a:pPr>
            <a:r>
              <a:rPr lang="en-US" sz="1600" b="1"/>
              <a:t>3.3 Hypothesis Testing: Normal Data</a:t>
            </a:r>
          </a:p>
          <a:p>
            <a:pPr marL="290513" lvl="1" indent="0">
              <a:buNone/>
            </a:pPr>
            <a:r>
              <a:rPr lang="en-US" sz="1600"/>
              <a:t>3.3.1 One and Two Sample T-Tests</a:t>
            </a:r>
          </a:p>
          <a:p>
            <a:pPr marL="290513" lvl="1" indent="0">
              <a:buNone/>
            </a:pPr>
            <a:r>
              <a:rPr lang="en-US" sz="1600"/>
              <a:t>3.3.2 One sample variance</a:t>
            </a:r>
          </a:p>
          <a:p>
            <a:pPr marL="290513" lvl="1" indent="0">
              <a:buNone/>
            </a:pPr>
            <a:r>
              <a:rPr lang="en-US" sz="1600"/>
              <a:t>3.3.3 One Way ANOVA</a:t>
            </a:r>
          </a:p>
          <a:p>
            <a:pPr marL="118872" indent="0">
              <a:buNone/>
            </a:pPr>
            <a:endParaRPr lang="en-US" sz="1600" u="sng"/>
          </a:p>
          <a:p>
            <a:pPr marL="179388" indent="0">
              <a:buNone/>
            </a:pPr>
            <a:r>
              <a:rPr lang="en-US" sz="1600" b="1"/>
              <a:t>3.4 Hypothesis Testing: Non-Normal Data</a:t>
            </a:r>
            <a:endParaRPr lang="en-US" sz="1600" u="sng"/>
          </a:p>
          <a:p>
            <a:pPr marL="349250" lvl="1" indent="0">
              <a:buNone/>
            </a:pPr>
            <a:r>
              <a:rPr lang="en-US" sz="1600"/>
              <a:t>3.4.1 Mann-Whitney</a:t>
            </a:r>
          </a:p>
          <a:p>
            <a:pPr marL="349250" lvl="1" indent="0">
              <a:buNone/>
            </a:pPr>
            <a:r>
              <a:rPr lang="en-US" sz="1600"/>
              <a:t>3.4.2 Kruskal-Wallis</a:t>
            </a:r>
          </a:p>
          <a:p>
            <a:pPr marL="349250" lvl="1" indent="0">
              <a:buNone/>
            </a:pPr>
            <a:r>
              <a:rPr lang="en-US" sz="1600"/>
              <a:t>3.4.3 Moods Median</a:t>
            </a:r>
          </a:p>
          <a:p>
            <a:pPr marL="349250" lvl="1" indent="0">
              <a:buNone/>
            </a:pPr>
            <a:r>
              <a:rPr lang="en-US" sz="1600"/>
              <a:t>3.4.4 Friedman</a:t>
            </a:r>
          </a:p>
          <a:p>
            <a:pPr marL="349250" lvl="1" indent="0">
              <a:buNone/>
            </a:pPr>
            <a:r>
              <a:rPr lang="en-US" sz="1600"/>
              <a:t>3.4.5 One Sample Sign</a:t>
            </a:r>
          </a:p>
          <a:p>
            <a:pPr marL="349250" lvl="1" indent="0">
              <a:buNone/>
            </a:pPr>
            <a:r>
              <a:rPr lang="en-US" sz="1600"/>
              <a:t>3.4.6 One Sample Wilcoxon</a:t>
            </a:r>
          </a:p>
          <a:p>
            <a:pPr marL="349250" lvl="1" indent="0">
              <a:buNone/>
            </a:pPr>
            <a:r>
              <a:rPr lang="en-US" sz="1600"/>
              <a:t>3.4.7 One and Two Sample Proportion</a:t>
            </a:r>
          </a:p>
          <a:p>
            <a:pPr marL="349250" lvl="1" indent="0">
              <a:buNone/>
            </a:pPr>
            <a:r>
              <a:rPr lang="en-US" sz="1600"/>
              <a:t>3.4.8 Chi-Squared </a:t>
            </a:r>
            <a:r>
              <a:rPr lang="en-US" sz="1400"/>
              <a:t>(Contingency Tables)</a:t>
            </a:r>
          </a:p>
          <a:p>
            <a:pPr marL="349250" lvl="1" indent="0">
              <a:buNone/>
            </a:pPr>
            <a:r>
              <a:rPr lang="en-US" sz="1600"/>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D7C62B7B-5E1A-1FB4-0FC5-5142B651B83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34498743-5EF6-4837-8890-2E7DED19C6B2}"/>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8B269E8-CE8B-D643-88D4-290D60BC2954}"/>
              </a:ext>
            </a:extLst>
          </p:cNvPr>
          <p:cNvSpPr>
            <a:spLocks noGrp="1"/>
          </p:cNvSpPr>
          <p:nvPr>
            <p:ph type="sldNum" sz="quarter" idx="4"/>
          </p:nvPr>
        </p:nvSpPr>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3" name="Date Placeholder 2">
            <a:extLst>
              <a:ext uri="{FF2B5EF4-FFF2-40B4-BE49-F238E27FC236}">
                <a16:creationId xmlns:a16="http://schemas.microsoft.com/office/drawing/2014/main" id="{0F6AA7C3-6F9C-DBE2-F57F-62BED2A5F95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5759CA6-C2D2-57B3-0D91-7216B35073B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A065FB3-D14B-AE1E-B092-42BECD50945C}"/>
              </a:ext>
            </a:extLst>
          </p:cNvPr>
          <p:cNvSpPr>
            <a:spLocks noGrp="1"/>
          </p:cNvSpPr>
          <p:nvPr>
            <p:ph type="sldNum" sz="quarter" idx="4"/>
          </p:nvPr>
        </p:nvSpPr>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15" name="Content Placeholder 2">
            <a:extLst>
              <a:ext uri="{FF2B5EF4-FFF2-40B4-BE49-F238E27FC236}">
                <a16:creationId xmlns:a16="http://schemas.microsoft.com/office/drawing/2014/main" id="{5E6D6829-004B-40CC-B417-11CDEFBCED98}"/>
              </a:ext>
            </a:extLst>
          </p:cNvPr>
          <p:cNvSpPr>
            <a:spLocks noGrp="1"/>
          </p:cNvSpPr>
          <p:nvPr>
            <p:ph idx="1"/>
          </p:nvPr>
        </p:nvSpPr>
        <p:spPr>
          <a:xfrm>
            <a:off x="609600" y="1143000"/>
            <a:ext cx="10160000" cy="5486400"/>
          </a:xfrm>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1">
                    <a:lumMod val="75000"/>
                  </a:schemeClr>
                </a:solidFill>
              </a:rPr>
              <a:t>3.2 Hypothesis Testing</a:t>
            </a:r>
          </a:p>
          <a:p>
            <a:pPr marL="290513" lvl="1" indent="0">
              <a:buNone/>
            </a:pPr>
            <a:r>
              <a:rPr lang="en-US" sz="1600" dirty="0">
                <a:solidFill>
                  <a:schemeClr val="bg1">
                    <a:lumMod val="75000"/>
                  </a:schemeClr>
                </a:solidFill>
              </a:rPr>
              <a:t>3.2.1 Goals of Hypothesis Testing</a:t>
            </a:r>
          </a:p>
          <a:p>
            <a:pPr marL="290513" lvl="1" indent="0">
              <a:buNone/>
            </a:pPr>
            <a:r>
              <a:rPr lang="en-US" sz="1600" dirty="0">
                <a:solidFill>
                  <a:schemeClr val="bg1">
                    <a:lumMod val="75000"/>
                  </a:schemeClr>
                </a:solidFill>
              </a:rPr>
              <a:t>3.2.2 Statistical Significance</a:t>
            </a:r>
          </a:p>
          <a:p>
            <a:pPr marL="290513" lvl="1" indent="0">
              <a:buNone/>
            </a:pPr>
            <a:r>
              <a:rPr lang="en-US" sz="1600" dirty="0">
                <a:solidFill>
                  <a:schemeClr val="bg1">
                    <a:lumMod val="75000"/>
                  </a:schemeClr>
                </a:solidFill>
              </a:rPr>
              <a:t>3.2.3 Risk; Alpha and Beta</a:t>
            </a:r>
          </a:p>
          <a:p>
            <a:pPr marL="290513" lvl="1" indent="0">
              <a:buNone/>
            </a:pPr>
            <a:r>
              <a:rPr lang="en-US" sz="1600" dirty="0">
                <a:solidFill>
                  <a:schemeClr val="bg1">
                    <a:lumMod val="75000"/>
                  </a:schemeClr>
                </a:solidFill>
              </a:rPr>
              <a:t>3.2.4 Types of Hypothesis Tests</a:t>
            </a: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r>
              <a:rPr lang="en-US" sz="1600" b="1" dirty="0">
                <a:solidFill>
                  <a:schemeClr val="bg1">
                    <a:lumMod val="75000"/>
                  </a:schemeClr>
                </a:solidFill>
              </a:rPr>
              <a:t>3.3 Hypothesis Testing: Normal Data</a:t>
            </a:r>
          </a:p>
          <a:p>
            <a:pPr marL="290513" lvl="1" indent="0">
              <a:buNone/>
            </a:pPr>
            <a:r>
              <a:rPr lang="en-US" sz="1600" dirty="0">
                <a:solidFill>
                  <a:schemeClr val="bg1">
                    <a:lumMod val="75000"/>
                  </a:schemeClr>
                </a:solidFill>
              </a:rPr>
              <a:t>3.3.1 One and Two Sample T-Tests</a:t>
            </a:r>
          </a:p>
          <a:p>
            <a:pPr marL="290513" lvl="1" indent="0">
              <a:buNone/>
            </a:pPr>
            <a:r>
              <a:rPr lang="en-US" sz="1600" dirty="0">
                <a:solidFill>
                  <a:schemeClr val="bg1">
                    <a:lumMod val="75000"/>
                  </a:schemeClr>
                </a:solidFill>
              </a:rPr>
              <a:t>3.3.2 One sample variance</a:t>
            </a:r>
          </a:p>
          <a:p>
            <a:pPr marL="290513" lvl="1" indent="0">
              <a:buNone/>
            </a:pPr>
            <a:r>
              <a:rPr lang="en-US" sz="1600" dirty="0">
                <a:solidFill>
                  <a:schemeClr val="bg1">
                    <a:lumMod val="75000"/>
                  </a:schemeClr>
                </a:solidFill>
              </a:rPr>
              <a:t>3.3.3 One Way ANOVA</a:t>
            </a:r>
          </a:p>
          <a:p>
            <a:pPr marL="118872" indent="0">
              <a:buNone/>
            </a:pPr>
            <a:endParaRPr lang="en-US" sz="1600" u="sng" dirty="0">
              <a:solidFill>
                <a:schemeClr val="bg1">
                  <a:lumMod val="75000"/>
                </a:schemeClr>
              </a:solidFill>
            </a:endParaRPr>
          </a:p>
          <a:p>
            <a:pPr marL="179388" indent="0">
              <a:buNone/>
            </a:pPr>
            <a:r>
              <a:rPr lang="en-US" sz="1600" b="1" dirty="0">
                <a:solidFill>
                  <a:schemeClr val="bg1">
                    <a:lumMod val="75000"/>
                  </a:schemeClr>
                </a:solidFill>
              </a:rPr>
              <a:t>3.4 Hypothesis Testing: Non-Normal Data</a:t>
            </a:r>
            <a:endParaRPr lang="en-US" sz="1600" u="sng" dirty="0">
              <a:solidFill>
                <a:schemeClr val="bg1">
                  <a:lumMod val="75000"/>
                </a:schemeClr>
              </a:solidFill>
            </a:endParaRPr>
          </a:p>
          <a:p>
            <a:pPr marL="349250" lvl="1" indent="0">
              <a:buNone/>
            </a:pPr>
            <a:r>
              <a:rPr lang="en-US" sz="1600" dirty="0">
                <a:solidFill>
                  <a:schemeClr val="bg1">
                    <a:lumMod val="75000"/>
                  </a:schemeClr>
                </a:solidFill>
              </a:rPr>
              <a:t>3.4.1 Mann-Whitney</a:t>
            </a:r>
          </a:p>
          <a:p>
            <a:pPr marL="349250" lvl="1" indent="0">
              <a:buNone/>
            </a:pPr>
            <a:r>
              <a:rPr lang="en-US" sz="1600" dirty="0">
                <a:solidFill>
                  <a:schemeClr val="bg1">
                    <a:lumMod val="75000"/>
                  </a:schemeClr>
                </a:solidFill>
              </a:rPr>
              <a:t>3.4.2 Kruskal-Wallis</a:t>
            </a:r>
          </a:p>
          <a:p>
            <a:pPr marL="349250" lvl="1" indent="0">
              <a:buNone/>
            </a:pPr>
            <a:r>
              <a:rPr lang="en-US" sz="1600" dirty="0">
                <a:solidFill>
                  <a:schemeClr val="bg1">
                    <a:lumMod val="75000"/>
                  </a:schemeClr>
                </a:solidFill>
              </a:rPr>
              <a:t>3.4.3 Moods Median</a:t>
            </a:r>
          </a:p>
          <a:p>
            <a:pPr marL="349250" lvl="1" indent="0">
              <a:buNone/>
            </a:pPr>
            <a:r>
              <a:rPr lang="en-US" sz="1600" dirty="0">
                <a:solidFill>
                  <a:schemeClr val="bg1">
                    <a:lumMod val="75000"/>
                  </a:schemeClr>
                </a:solidFill>
              </a:rPr>
              <a:t>3.4.4 Friedman</a:t>
            </a:r>
          </a:p>
          <a:p>
            <a:pPr marL="349250" lvl="1" indent="0">
              <a:buNone/>
            </a:pPr>
            <a:r>
              <a:rPr lang="en-US" sz="1600" dirty="0">
                <a:solidFill>
                  <a:schemeClr val="bg1">
                    <a:lumMod val="75000"/>
                  </a:schemeClr>
                </a:solidFill>
              </a:rPr>
              <a:t>3.4.5 One Sample Sign</a:t>
            </a:r>
          </a:p>
          <a:p>
            <a:pPr marL="349250" lvl="1" indent="0">
              <a:buNone/>
            </a:pPr>
            <a:r>
              <a:rPr lang="en-US" sz="1600" dirty="0">
                <a:solidFill>
                  <a:schemeClr val="bg1">
                    <a:lumMod val="75000"/>
                  </a:schemeClr>
                </a:solidFill>
              </a:rPr>
              <a:t>3.4.6 One Sample Wilcoxon</a:t>
            </a:r>
          </a:p>
          <a:p>
            <a:pPr marL="349250" lvl="1" indent="0">
              <a:buNone/>
            </a:pPr>
            <a:r>
              <a:rPr lang="en-US" sz="1600" dirty="0">
                <a:solidFill>
                  <a:schemeClr val="bg1">
                    <a:lumMod val="75000"/>
                  </a:schemeClr>
                </a:solidFill>
              </a:rPr>
              <a:t>3.4.7 One and Two Sample Proportion</a:t>
            </a:r>
          </a:p>
          <a:p>
            <a:pPr marL="349250" lvl="1" indent="0">
              <a:buNone/>
            </a:pPr>
            <a:r>
              <a:rPr lang="en-US" sz="1600" dirty="0">
                <a:solidFill>
                  <a:schemeClr val="bg1">
                    <a:lumMod val="75000"/>
                  </a:schemeClr>
                </a:solidFill>
              </a:rPr>
              <a:t>3.4.8 Chi-Squared </a:t>
            </a:r>
            <a:r>
              <a:rPr lang="en-US" sz="1400" dirty="0">
                <a:solidFill>
                  <a:schemeClr val="bg1">
                    <a:lumMod val="75000"/>
                  </a:schemeClr>
                </a:solidFill>
              </a:rPr>
              <a:t>(Contingency Tables)</a:t>
            </a:r>
          </a:p>
          <a:p>
            <a:pPr marL="349250" lvl="1" indent="0">
              <a:buNone/>
            </a:pPr>
            <a:r>
              <a:rPr lang="en-US" sz="1600" dirty="0">
                <a:solidFill>
                  <a:schemeClr val="bg1">
                    <a:lumMod val="75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0AF6EB1F-2C03-468A-875B-5670DDBF913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A2D5F420-0752-AD29-0CCD-85FBED605A97}"/>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F5515B9-8697-6022-FFFE-B431AC2E5BA7}"/>
              </a:ext>
            </a:extLst>
          </p:cNvPr>
          <p:cNvSpPr>
            <a:spLocks noGrp="1"/>
          </p:cNvSpPr>
          <p:nvPr>
            <p:ph type="sldNum" sz="quarter" idx="4"/>
          </p:nvPr>
        </p:nvSpPr>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3" name="Date Placeholder 2">
            <a:extLst>
              <a:ext uri="{FF2B5EF4-FFF2-40B4-BE49-F238E27FC236}">
                <a16:creationId xmlns:a16="http://schemas.microsoft.com/office/drawing/2014/main" id="{6D46E929-FB49-2CCA-B452-20663EF650A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BB5AC1A-1900-DBEE-C814-193A78A9A0B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E8D3BC4-0358-7C29-AA5F-5898AFEF3033}"/>
              </a:ext>
            </a:extLst>
          </p:cNvPr>
          <p:cNvSpPr>
            <a:spLocks noGrp="1"/>
          </p:cNvSpPr>
          <p:nvPr>
            <p:ph type="sldNum" sz="quarter" idx="4"/>
          </p:nvPr>
        </p:nvSpPr>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4" name="Date Placeholder 3">
            <a:extLst>
              <a:ext uri="{FF2B5EF4-FFF2-40B4-BE49-F238E27FC236}">
                <a16:creationId xmlns:a16="http://schemas.microsoft.com/office/drawing/2014/main" id="{3C017DB5-97D8-DFFF-3D55-235091A0F06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B44878C-D08F-DC37-D9B6-965B9CD7CE6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B30D5CE-78C3-4885-736B-AD1B0FA251E5}"/>
              </a:ext>
            </a:extLst>
          </p:cNvPr>
          <p:cNvSpPr>
            <a:spLocks noGrp="1"/>
          </p:cNvSpPr>
          <p:nvPr>
            <p:ph type="sldNum" sz="quarter" idx="4"/>
          </p:nvPr>
        </p:nvSpPr>
        <p:spPr/>
        <p:txBody>
          <a:bodyPr/>
          <a:lstStyle/>
          <a:p>
            <a:fld id="{28B83BC3-069B-46AF-A4E6-C99928E1A4FA}" type="slidenum">
              <a:rPr lang="en-US" smtClean="0"/>
              <a:pPr/>
              <a:t>485</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8E0792D-4DEB-4871-E0A2-E750E69705D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7ED2B43-5D32-0172-83D8-3E8B08B9D5D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BEBC9FD-9B97-2E45-C222-764741A51677}"/>
              </a:ext>
            </a:extLst>
          </p:cNvPr>
          <p:cNvSpPr>
            <a:spLocks noGrp="1"/>
          </p:cNvSpPr>
          <p:nvPr>
            <p:ph type="sldNum" sz="quarter" idx="4"/>
          </p:nvPr>
        </p:nvSpPr>
        <p:spPr/>
        <p:txBody>
          <a:bodyPr/>
          <a:lstStyle/>
          <a:p>
            <a:fld id="{28B83BC3-069B-46AF-A4E6-C99928E1A4FA}" type="slidenum">
              <a:rPr lang="en-US" smtClean="0"/>
              <a:pPr/>
              <a:t>486</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4" name="Date Placeholder 3">
            <a:extLst>
              <a:ext uri="{FF2B5EF4-FFF2-40B4-BE49-F238E27FC236}">
                <a16:creationId xmlns:a16="http://schemas.microsoft.com/office/drawing/2014/main" id="{C7B442F4-4E9C-3A32-5682-604AB62822B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7B135FF-3E24-B18E-B15A-92D57D4DCB2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E327E23-3E6D-F9BD-94AE-96360A9591FD}"/>
              </a:ext>
            </a:extLst>
          </p:cNvPr>
          <p:cNvSpPr>
            <a:spLocks noGrp="1"/>
          </p:cNvSpPr>
          <p:nvPr>
            <p:ph type="sldNum" sz="quarter" idx="4"/>
          </p:nvPr>
        </p:nvSpPr>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name="Equation" r:id="rId4" imgW="177569" imgH="266353" progId="Equation.3">
                  <p:embed/>
                </p:oleObj>
              </mc:Choice>
              <mc:Fallback>
                <p:oleObj name="Equation" r:id="rId4" imgW="177569" imgH="266353" progId="Equation.3">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name="Equation" r:id="rId6" imgW="177569" imgH="266353" progId="Equation.3">
                  <p:embed/>
                </p:oleObj>
              </mc:Choice>
              <mc:Fallback>
                <p:oleObj name="Equation" r:id="rId6" imgW="177569" imgH="266353"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0F9F4D3-35BE-8BF1-E76A-D41E5282C7C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09DFC7C-6E4E-3271-0623-E95419A9F2E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8F1C8C9-D8D6-F496-00EC-9D74CC3B1C25}"/>
              </a:ext>
            </a:extLst>
          </p:cNvPr>
          <p:cNvSpPr>
            <a:spLocks noGrp="1"/>
          </p:cNvSpPr>
          <p:nvPr>
            <p:ph type="sldNum" sz="quarter" idx="4"/>
          </p:nvPr>
        </p:nvSpPr>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46123550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4" name="Date Placeholder 3">
            <a:extLst>
              <a:ext uri="{FF2B5EF4-FFF2-40B4-BE49-F238E27FC236}">
                <a16:creationId xmlns:a16="http://schemas.microsoft.com/office/drawing/2014/main" id="{46DC69D5-1AE6-DE6B-CF0D-96C06A37272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24055B8-3CA8-AF8D-DCE8-3FD25ED7AE6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49A01EF-34A6-3AEA-D7C6-9B64DA5C393C}"/>
              </a:ext>
            </a:extLst>
          </p:cNvPr>
          <p:cNvSpPr>
            <a:spLocks noGrp="1"/>
          </p:cNvSpPr>
          <p:nvPr>
            <p:ph type="sldNum" sz="quarter" idx="4"/>
          </p:nvPr>
        </p:nvSpPr>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4" name="Date Placeholder 3">
            <a:extLst>
              <a:ext uri="{FF2B5EF4-FFF2-40B4-BE49-F238E27FC236}">
                <a16:creationId xmlns:a16="http://schemas.microsoft.com/office/drawing/2014/main" id="{FE062ACA-289D-F372-DE21-1F00DF1AD0AE}"/>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D6DF1DF-D469-13BF-89FA-1D5F6EAB916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07A1891-0F99-1CA9-2183-C1508ADE1843}"/>
              </a:ext>
            </a:extLst>
          </p:cNvPr>
          <p:cNvSpPr>
            <a:spLocks noGrp="1"/>
          </p:cNvSpPr>
          <p:nvPr>
            <p:ph type="sldNum" sz="quarter" idx="4"/>
          </p:nvPr>
        </p:nvSpPr>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4" name="Date Placeholder 3">
            <a:extLst>
              <a:ext uri="{FF2B5EF4-FFF2-40B4-BE49-F238E27FC236}">
                <a16:creationId xmlns:a16="http://schemas.microsoft.com/office/drawing/2014/main" id="{82A52A74-875D-4B6D-F7B8-3238B710385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764F156-DB39-1AE1-BDB2-D05AE0CA7AC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D301332-EDD2-E61D-B717-6AF672B473AC}"/>
              </a:ext>
            </a:extLst>
          </p:cNvPr>
          <p:cNvSpPr>
            <a:spLocks noGrp="1"/>
          </p:cNvSpPr>
          <p:nvPr>
            <p:ph type="sldNum" sz="quarter" idx="4"/>
          </p:nvPr>
        </p:nvSpPr>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A07D17CB-73EA-819B-2304-97D2182DB5C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E15562E-C3DA-62D6-D069-AA9C627A282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2D009F1-96DC-5041-94CF-31F1FD7BC092}"/>
              </a:ext>
            </a:extLst>
          </p:cNvPr>
          <p:cNvSpPr>
            <a:spLocks noGrp="1"/>
          </p:cNvSpPr>
          <p:nvPr>
            <p:ph type="sldNum" sz="quarter" idx="4"/>
          </p:nvPr>
        </p:nvSpPr>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3" name="Date Placeholder 2">
            <a:extLst>
              <a:ext uri="{FF2B5EF4-FFF2-40B4-BE49-F238E27FC236}">
                <a16:creationId xmlns:a16="http://schemas.microsoft.com/office/drawing/2014/main" id="{BBE0DD71-3569-A4E7-E1E0-9487FB23247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A0AE87C-DF7A-9241-3232-9BC3060C935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7D29F8A-3043-4B21-159F-1640C40C757B}"/>
              </a:ext>
            </a:extLst>
          </p:cNvPr>
          <p:cNvSpPr>
            <a:spLocks noGrp="1"/>
          </p:cNvSpPr>
          <p:nvPr>
            <p:ph type="sldNum" sz="quarter" idx="4"/>
          </p:nvPr>
        </p:nvSpPr>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4" name="Date Placeholder 3">
            <a:extLst>
              <a:ext uri="{FF2B5EF4-FFF2-40B4-BE49-F238E27FC236}">
                <a16:creationId xmlns:a16="http://schemas.microsoft.com/office/drawing/2014/main" id="{60B994E1-1206-E8C7-CB75-1B2C23FBEDE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C91F5F3-4D54-2EE4-3A9A-787A919B7F65}"/>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FDF297BB-B3CC-E115-7919-3D69A45CA17E}"/>
              </a:ext>
            </a:extLst>
          </p:cNvPr>
          <p:cNvSpPr>
            <a:spLocks noGrp="1"/>
          </p:cNvSpPr>
          <p:nvPr>
            <p:ph type="sldNum" sz="quarter" idx="4"/>
          </p:nvPr>
        </p:nvSpPr>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B3F07A4-3B71-998D-18B0-69F9D0A5F1A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2BF46E4-12F3-824E-D78E-280F2B733D4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05F7CA6-6455-8C9C-5245-9C3610F9B288}"/>
              </a:ext>
            </a:extLst>
          </p:cNvPr>
          <p:cNvSpPr>
            <a:spLocks noGrp="1"/>
          </p:cNvSpPr>
          <p:nvPr>
            <p:ph type="sldNum" sz="quarter" idx="4"/>
          </p:nvPr>
        </p:nvSpPr>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4" name="Date Placeholder 3">
            <a:extLst>
              <a:ext uri="{FF2B5EF4-FFF2-40B4-BE49-F238E27FC236}">
                <a16:creationId xmlns:a16="http://schemas.microsoft.com/office/drawing/2014/main" id="{8B517B3E-2A7F-F833-E928-D2D01E95478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C34091E-ED90-FB70-0B7C-F023D9880DB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3EFD0AD-2558-F9E4-422F-DF6D9788748D}"/>
              </a:ext>
            </a:extLst>
          </p:cNvPr>
          <p:cNvSpPr>
            <a:spLocks noGrp="1"/>
          </p:cNvSpPr>
          <p:nvPr>
            <p:ph type="sldNum" sz="quarter" idx="4"/>
          </p:nvPr>
        </p:nvSpPr>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4" name="Date Placeholder 3">
            <a:extLst>
              <a:ext uri="{FF2B5EF4-FFF2-40B4-BE49-F238E27FC236}">
                <a16:creationId xmlns:a16="http://schemas.microsoft.com/office/drawing/2014/main" id="{ECB7326E-EAE3-6BF4-DF91-64007625374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10CB197-18C0-62FD-4F59-B8059B516FF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12223E4-75B0-82D0-1350-1F196A95EBD3}"/>
              </a:ext>
            </a:extLst>
          </p:cNvPr>
          <p:cNvSpPr>
            <a:spLocks noGrp="1"/>
          </p:cNvSpPr>
          <p:nvPr>
            <p:ph type="sldNum" sz="quarter" idx="4"/>
          </p:nvPr>
        </p:nvSpPr>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4" name="Date Placeholder 3">
            <a:extLst>
              <a:ext uri="{FF2B5EF4-FFF2-40B4-BE49-F238E27FC236}">
                <a16:creationId xmlns:a16="http://schemas.microsoft.com/office/drawing/2014/main" id="{7C3231DD-A620-4603-CA06-79721A27272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2874286-0A2A-6D9E-4482-AF7164BED0D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F08FC29-3710-D948-C8D4-662A41F12DFA}"/>
              </a:ext>
            </a:extLst>
          </p:cNvPr>
          <p:cNvSpPr>
            <a:spLocks noGrp="1"/>
          </p:cNvSpPr>
          <p:nvPr>
            <p:ph type="sldNum" sz="quarter" idx="4"/>
          </p:nvPr>
        </p:nvSpPr>
        <p:spPr/>
        <p:txBody>
          <a:bodyPr/>
          <a:lstStyle/>
          <a:p>
            <a:fld id="{28B83BC3-069B-46AF-A4E6-C99928E1A4FA}" type="slidenum">
              <a:rPr lang="en-US" smtClean="0"/>
              <a:pPr/>
              <a:t>497</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4" name="Date Placeholder 3">
            <a:extLst>
              <a:ext uri="{FF2B5EF4-FFF2-40B4-BE49-F238E27FC236}">
                <a16:creationId xmlns:a16="http://schemas.microsoft.com/office/drawing/2014/main" id="{B4D6142D-0E92-C6F8-1CEE-A1C6F0A0838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CDC008B-131C-2BDE-42E2-FDB97E4EA30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613BD8A-6BAA-FD45-C6D8-BE46BED1E951}"/>
              </a:ext>
            </a:extLst>
          </p:cNvPr>
          <p:cNvSpPr>
            <a:spLocks noGrp="1"/>
          </p:cNvSpPr>
          <p:nvPr>
            <p:ph type="sldNum" sz="quarter" idx="4"/>
          </p:nvPr>
        </p:nvSpPr>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3" name="Date Placeholder 2">
            <a:extLst>
              <a:ext uri="{FF2B5EF4-FFF2-40B4-BE49-F238E27FC236}">
                <a16:creationId xmlns:a16="http://schemas.microsoft.com/office/drawing/2014/main" id="{CFC8BFD2-F0BD-92AD-10FA-C35DA23B9CD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E7F4532-A4FD-49C6-F9FE-DA51B934F8F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8985C2C-7513-172D-1EA9-91E1F68F1128}"/>
              </a:ext>
            </a:extLst>
          </p:cNvPr>
          <p:cNvSpPr>
            <a:spLocks noGrp="1"/>
          </p:cNvSpPr>
          <p:nvPr>
            <p:ph type="sldNum" sz="quarter" idx="4"/>
          </p:nvPr>
        </p:nvSpPr>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4" name="Date Placeholder 3">
            <a:extLst>
              <a:ext uri="{FF2B5EF4-FFF2-40B4-BE49-F238E27FC236}">
                <a16:creationId xmlns:a16="http://schemas.microsoft.com/office/drawing/2014/main" id="{344E1A85-6239-9746-F047-449312B88AC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F69CDDA-CD0A-BF8F-47F0-50781C7F9E07}"/>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FE2655E-DA93-43E1-1D8C-ECAD6045EEF3}"/>
              </a:ext>
            </a:extLst>
          </p:cNvPr>
          <p:cNvSpPr>
            <a:spLocks noGrp="1"/>
          </p:cNvSpPr>
          <p:nvPr>
            <p:ph type="sldNum" sz="quarter" idx="4"/>
          </p:nvPr>
        </p:nvSpPr>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4" name="Date Placeholder 3">
            <a:extLst>
              <a:ext uri="{FF2B5EF4-FFF2-40B4-BE49-F238E27FC236}">
                <a16:creationId xmlns:a16="http://schemas.microsoft.com/office/drawing/2014/main" id="{82F51830-D328-6806-A36D-B8FEF1119CA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2EC3503-A645-34DD-E69A-A0728587C82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6158C90-755F-6321-98A0-E0E5C4F3B427}"/>
              </a:ext>
            </a:extLst>
          </p:cNvPr>
          <p:cNvSpPr>
            <a:spLocks noGrp="1"/>
          </p:cNvSpPr>
          <p:nvPr>
            <p:ph type="sldNum" sz="quarter" idx="4"/>
          </p:nvPr>
        </p:nvSpPr>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4" name="Date Placeholder 3">
            <a:extLst>
              <a:ext uri="{FF2B5EF4-FFF2-40B4-BE49-F238E27FC236}">
                <a16:creationId xmlns:a16="http://schemas.microsoft.com/office/drawing/2014/main" id="{85287E9A-2A3A-480F-1431-9C321894B17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00B9E36-939F-B6C0-39A0-3A75ED1BE10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8DDFA98-893D-D2E4-52E5-DFF73361B4DF}"/>
              </a:ext>
            </a:extLst>
          </p:cNvPr>
          <p:cNvSpPr>
            <a:spLocks noGrp="1"/>
          </p:cNvSpPr>
          <p:nvPr>
            <p:ph type="sldNum" sz="quarter" idx="4"/>
          </p:nvPr>
        </p:nvSpPr>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4" name="Date Placeholder 3">
            <a:extLst>
              <a:ext uri="{FF2B5EF4-FFF2-40B4-BE49-F238E27FC236}">
                <a16:creationId xmlns:a16="http://schemas.microsoft.com/office/drawing/2014/main" id="{EB09A116-6FCC-E943-9B7F-D3443A77F54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30E37E5-9722-F5B7-D5CF-F9FA227DA1F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0C8E8E4-9347-D662-23F3-84F23CC74948}"/>
              </a:ext>
            </a:extLst>
          </p:cNvPr>
          <p:cNvSpPr>
            <a:spLocks noGrp="1"/>
          </p:cNvSpPr>
          <p:nvPr>
            <p:ph type="sldNum" sz="quarter" idx="4"/>
          </p:nvPr>
        </p:nvSpPr>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4" name="Date Placeholder 3">
            <a:extLst>
              <a:ext uri="{FF2B5EF4-FFF2-40B4-BE49-F238E27FC236}">
                <a16:creationId xmlns:a16="http://schemas.microsoft.com/office/drawing/2014/main" id="{EB3A703A-7A6F-E13B-2EC8-D1402EF6CD8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F913A32-2DA2-0D07-175D-665CE2DA291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4B5A08E-9750-8C6C-DC3B-3F19816B4125}"/>
              </a:ext>
            </a:extLst>
          </p:cNvPr>
          <p:cNvSpPr>
            <a:spLocks noGrp="1"/>
          </p:cNvSpPr>
          <p:nvPr>
            <p:ph type="sldNum" sz="quarter" idx="4"/>
          </p:nvPr>
        </p:nvSpPr>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4" name="Date Placeholder 3">
            <a:extLst>
              <a:ext uri="{FF2B5EF4-FFF2-40B4-BE49-F238E27FC236}">
                <a16:creationId xmlns:a16="http://schemas.microsoft.com/office/drawing/2014/main" id="{811572CE-0EAF-C1D6-3A8E-8EA3901456D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7E1B2A9-410E-C175-9BA1-05E00946CEE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C6EAC4E-D48B-74E9-18A1-CFC4CE2EDCCE}"/>
              </a:ext>
            </a:extLst>
          </p:cNvPr>
          <p:cNvSpPr>
            <a:spLocks noGrp="1"/>
          </p:cNvSpPr>
          <p:nvPr>
            <p:ph type="sldNum" sz="quarter" idx="4"/>
          </p:nvPr>
        </p:nvSpPr>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4" name="Date Placeholder 3">
            <a:extLst>
              <a:ext uri="{FF2B5EF4-FFF2-40B4-BE49-F238E27FC236}">
                <a16:creationId xmlns:a16="http://schemas.microsoft.com/office/drawing/2014/main" id="{0E288B30-2B7D-019D-CC5D-5CD29DC6145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56556E1-A9D5-9BE4-BB39-1EC6BA0B9AF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15DEC6B-B95F-0723-77D2-231D1DC2F6FA}"/>
              </a:ext>
            </a:extLst>
          </p:cNvPr>
          <p:cNvSpPr>
            <a:spLocks noGrp="1"/>
          </p:cNvSpPr>
          <p:nvPr>
            <p:ph type="sldNum" sz="quarter" idx="4"/>
          </p:nvPr>
        </p:nvSpPr>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4" name="Date Placeholder 3">
            <a:extLst>
              <a:ext uri="{FF2B5EF4-FFF2-40B4-BE49-F238E27FC236}">
                <a16:creationId xmlns:a16="http://schemas.microsoft.com/office/drawing/2014/main" id="{9A471CB4-F33E-86AE-B0B7-D389738AF80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6C9E061-4059-A191-4F9C-81CE0206532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636221B-CCF1-7F9E-182E-76E575804FCD}"/>
              </a:ext>
            </a:extLst>
          </p:cNvPr>
          <p:cNvSpPr>
            <a:spLocks noGrp="1"/>
          </p:cNvSpPr>
          <p:nvPr>
            <p:ph type="sldNum" sz="quarter" idx="4"/>
          </p:nvPr>
        </p:nvSpPr>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C742214D-F50B-7D39-A3B0-3B8BF561D52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8960852-7DFD-A343-C145-46572E47AA1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1C7F68C-B62D-CBBF-B7E7-9237F45024DA}"/>
              </a:ext>
            </a:extLst>
          </p:cNvPr>
          <p:cNvSpPr>
            <a:spLocks noGrp="1"/>
          </p:cNvSpPr>
          <p:nvPr>
            <p:ph type="sldNum" sz="quarter" idx="4"/>
          </p:nvPr>
        </p:nvSpPr>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4" name="Date Placeholder 3">
            <a:extLst>
              <a:ext uri="{FF2B5EF4-FFF2-40B4-BE49-F238E27FC236}">
                <a16:creationId xmlns:a16="http://schemas.microsoft.com/office/drawing/2014/main" id="{BFD36373-E136-5209-4B1D-8AECB367910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865EE6F-5295-CBD1-AF2B-A145A14F325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705E845-5817-A7D0-9D96-4E476553D0AB}"/>
              </a:ext>
            </a:extLst>
          </p:cNvPr>
          <p:cNvSpPr>
            <a:spLocks noGrp="1"/>
          </p:cNvSpPr>
          <p:nvPr>
            <p:ph type="sldNum" sz="quarter" idx="4"/>
          </p:nvPr>
        </p:nvSpPr>
        <p:spPr/>
        <p:txBody>
          <a:bodyPr/>
          <a:lstStyle/>
          <a:p>
            <a:fld id="{28B83BC3-069B-46AF-A4E6-C99928E1A4FA}" type="slidenum">
              <a:rPr lang="en-US" smtClean="0"/>
              <a:pPr/>
              <a:t>507</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name="Equation" r:id="rId4" imgW="977900" imgH="609600" progId="Equation.3">
                  <p:embed/>
                </p:oleObj>
              </mc:Choice>
              <mc:Fallback>
                <p:oleObj name="Equation" r:id="rId4" imgW="977900" imgH="609600" progId="Equation.3">
                  <p:embed/>
                  <p:pic>
                    <p:nvPicPr>
                      <p:cNvPr id="6144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name="Equation" r:id="rId6" imgW="266469" imgH="291847" progId="Equation.3">
                  <p:embed/>
                </p:oleObj>
              </mc:Choice>
              <mc:Fallback>
                <p:oleObj name="Equation" r:id="rId6" imgW="266469" imgH="291847"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699C7F9E-9178-5B35-1966-8EB89FFA994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F78DB38-55C4-45B8-7DCB-0DAEE372581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14ED920-AC31-AAFB-7761-A23C3DDECAF5}"/>
              </a:ext>
            </a:extLst>
          </p:cNvPr>
          <p:cNvSpPr>
            <a:spLocks noGrp="1"/>
          </p:cNvSpPr>
          <p:nvPr>
            <p:ph type="sldNum" sz="quarter" idx="4"/>
          </p:nvPr>
        </p:nvSpPr>
        <p:spPr/>
        <p:txBody>
          <a:bodyPr/>
          <a:lstStyle/>
          <a:p>
            <a:fld id="{28B83BC3-069B-46AF-A4E6-C99928E1A4FA}" type="slidenum">
              <a:rPr lang="en-US" smtClean="0"/>
              <a:pPr/>
              <a:t>508</a:t>
            </a:fld>
            <a:endParaRPr lang="en-US" dirty="0"/>
          </a:p>
        </p:txBody>
      </p:sp>
    </p:spTree>
    <p:custDataLst>
      <p:tags r:id="rId1"/>
    </p:custDataLst>
    <p:extLst>
      <p:ext uri="{BB962C8B-B14F-4D97-AF65-F5344CB8AC3E}">
        <p14:creationId xmlns:p14="http://schemas.microsoft.com/office/powerpoint/2010/main" val="174602706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name="Equation" r:id="rId4" imgW="977900" imgH="609600" progId="Equation.3">
                  <p:embed/>
                </p:oleObj>
              </mc:Choice>
              <mc:Fallback>
                <p:oleObj name="Equation" r:id="rId4" imgW="977900" imgH="609600" progId="Equation.3">
                  <p:embed/>
                  <p:pic>
                    <p:nvPicPr>
                      <p:cNvPr id="6451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name="Equation" r:id="rId6" imgW="787400" imgH="622300" progId="Equation.3">
                  <p:embed/>
                </p:oleObj>
              </mc:Choice>
              <mc:Fallback>
                <p:oleObj name="Equation" r:id="rId6" imgW="787400" imgH="6223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name="Equation" r:id="rId8" imgW="977900" imgH="609600" progId="Equation.3">
                  <p:embed/>
                </p:oleObj>
              </mc:Choice>
              <mc:Fallback>
                <p:oleObj name="Equation" r:id="rId8" imgW="977900" imgH="609600" progId="Equation.3">
                  <p:embed/>
                  <p:pic>
                    <p:nvPicPr>
                      <p:cNvPr id="64516"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A6916697-4473-A52F-5ED6-44DB3715977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50FB034-BBD0-7496-56EB-955DB27C4255}"/>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326E0301-4027-539C-3073-64EB21BC8307}"/>
              </a:ext>
            </a:extLst>
          </p:cNvPr>
          <p:cNvSpPr>
            <a:spLocks noGrp="1"/>
          </p:cNvSpPr>
          <p:nvPr>
            <p:ph type="sldNum" sz="quarter" idx="4"/>
          </p:nvPr>
        </p:nvSpPr>
        <p:spPr/>
        <p:txBody>
          <a:bodyPr/>
          <a:lstStyle/>
          <a:p>
            <a:fld id="{28B83BC3-069B-46AF-A4E6-C99928E1A4FA}" type="slidenum">
              <a:rPr lang="en-US" smtClean="0"/>
              <a:pPr/>
              <a:t>509</a:t>
            </a:fld>
            <a:endParaRPr lang="en-US" dirty="0"/>
          </a:p>
        </p:txBody>
      </p:sp>
    </p:spTree>
    <p:custDataLst>
      <p:tags r:id="rId1"/>
    </p:custDataLst>
    <p:extLst>
      <p:ext uri="{BB962C8B-B14F-4D97-AF65-F5344CB8AC3E}">
        <p14:creationId xmlns:p14="http://schemas.microsoft.com/office/powerpoint/2010/main" val="1236124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4" name="Date Placeholder 3">
            <a:extLst>
              <a:ext uri="{FF2B5EF4-FFF2-40B4-BE49-F238E27FC236}">
                <a16:creationId xmlns:a16="http://schemas.microsoft.com/office/drawing/2014/main" id="{B37AAA2A-5C78-9526-CDC7-8F82C5C3F53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8B522E3-9016-B58B-EC11-F1F628BB93C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2F6F782-A715-22F7-1F3A-06593C48E0B7}"/>
              </a:ext>
            </a:extLst>
          </p:cNvPr>
          <p:cNvSpPr>
            <a:spLocks noGrp="1"/>
          </p:cNvSpPr>
          <p:nvPr>
            <p:ph type="sldNum" sz="quarter" idx="4"/>
          </p:nvPr>
        </p:nvSpPr>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name="Equation" r:id="rId4" imgW="1524000" imgH="609600" progId="Equation.3">
                  <p:embed/>
                </p:oleObj>
              </mc:Choice>
              <mc:Fallback>
                <p:oleObj name="Equation" r:id="rId4" imgW="1524000" imgH="609600" progId="Equation.3">
                  <p:embed/>
                  <p:pic>
                    <p:nvPicPr>
                      <p:cNvPr id="63490"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name="Equation" r:id="rId6" imgW="266469" imgH="291847" progId="Equation.3">
                  <p:embed/>
                </p:oleObj>
              </mc:Choice>
              <mc:Fallback>
                <p:oleObj name="Equation" r:id="rId6" imgW="266469" imgH="291847" progId="Equation.3">
                  <p:embed/>
                  <p:pic>
                    <p:nvPicPr>
                      <p:cNvPr id="634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BB027D79-4787-60EE-E3F0-C9E8D7397B8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4F04E7D-6BE1-417D-EEE9-4C456FCFC1E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43B4949-6A1E-02CB-A24E-10F2D8A17E63}"/>
              </a:ext>
            </a:extLst>
          </p:cNvPr>
          <p:cNvSpPr>
            <a:spLocks noGrp="1"/>
          </p:cNvSpPr>
          <p:nvPr>
            <p:ph type="sldNum" sz="quarter" idx="4"/>
          </p:nvPr>
        </p:nvSpPr>
        <p:spPr/>
        <p:txBody>
          <a:bodyPr/>
          <a:lstStyle/>
          <a:p>
            <a:fld id="{28B83BC3-069B-46AF-A4E6-C99928E1A4FA}" type="slidenum">
              <a:rPr lang="en-US" smtClean="0"/>
              <a:pPr/>
              <a:t>510</a:t>
            </a:fld>
            <a:endParaRPr lang="en-US" dirty="0"/>
          </a:p>
        </p:txBody>
      </p:sp>
    </p:spTree>
    <p:custDataLst>
      <p:tags r:id="rId1"/>
    </p:custDataLst>
    <p:extLst>
      <p:ext uri="{BB962C8B-B14F-4D97-AF65-F5344CB8AC3E}">
        <p14:creationId xmlns:p14="http://schemas.microsoft.com/office/powerpoint/2010/main" val="2600770270"/>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name="Equation" r:id="rId4" imgW="787400" imgH="622300" progId="Equation.3">
                  <p:embed/>
                </p:oleObj>
              </mc:Choice>
              <mc:Fallback>
                <p:oleObj name="Equation" r:id="rId4" imgW="787400" imgH="62230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name="Equation" r:id="rId6" imgW="1523880" imgH="609480" progId="Equation.3">
                  <p:embed/>
                </p:oleObj>
              </mc:Choice>
              <mc:Fallback>
                <p:oleObj name="Equation" r:id="rId6" imgW="1523880" imgH="609480" progId="Equation.3">
                  <p:embed/>
                  <p:pic>
                    <p:nvPicPr>
                      <p:cNvPr id="65541" name="Content Placeholder 4"/>
                      <p:cNvPicPr>
                        <a:picLocks noChangeAspect="1" noChangeArrowheads="1"/>
                      </p:cNvPicPr>
                      <p:nvPr/>
                    </p:nvPicPr>
                    <p:blipFill>
                      <a:blip r:embed="rId7"/>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name="Equation" r:id="rId8" imgW="1524000" imgH="609600" progId="Equation.3">
                  <p:embed/>
                </p:oleObj>
              </mc:Choice>
              <mc:Fallback>
                <p:oleObj name="Equation" r:id="rId8" imgW="1524000" imgH="609600" progId="Equation.3">
                  <p:embed/>
                  <p:pic>
                    <p:nvPicPr>
                      <p:cNvPr id="65542"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9D2030B6-C7DA-8985-E84F-8ACF60BD688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1522577-0C0E-DA70-FD6B-5C1AB7D2694D}"/>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C3860BBE-31AD-4AC4-6663-2416EE09AE50}"/>
              </a:ext>
            </a:extLst>
          </p:cNvPr>
          <p:cNvSpPr>
            <a:spLocks noGrp="1"/>
          </p:cNvSpPr>
          <p:nvPr>
            <p:ph type="sldNum" sz="quarter" idx="4"/>
          </p:nvPr>
        </p:nvSpPr>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2010108178"/>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4" name="Date Placeholder 3">
            <a:extLst>
              <a:ext uri="{FF2B5EF4-FFF2-40B4-BE49-F238E27FC236}">
                <a16:creationId xmlns:a16="http://schemas.microsoft.com/office/drawing/2014/main" id="{FDF149E9-A9DE-9455-B4AB-63734440845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60213EF-D7B9-5739-7399-D99EB9E6542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2A990FA-B832-0389-1F03-C2FA13A8E7D2}"/>
              </a:ext>
            </a:extLst>
          </p:cNvPr>
          <p:cNvSpPr>
            <a:spLocks noGrp="1"/>
          </p:cNvSpPr>
          <p:nvPr>
            <p:ph type="sldNum" sz="quarter" idx="4"/>
          </p:nvPr>
        </p:nvSpPr>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3" name="Date Placeholder 2">
            <a:extLst>
              <a:ext uri="{FF2B5EF4-FFF2-40B4-BE49-F238E27FC236}">
                <a16:creationId xmlns:a16="http://schemas.microsoft.com/office/drawing/2014/main" id="{19A54042-BA39-F0C3-4109-64EF88A686E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1C29D7C-4DC3-E535-2757-0E62AE6DEAD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6A5B2BC-95C7-4D40-6FFA-CCBDB953D4C2}"/>
              </a:ext>
            </a:extLst>
          </p:cNvPr>
          <p:cNvSpPr>
            <a:spLocks noGrp="1"/>
          </p:cNvSpPr>
          <p:nvPr>
            <p:ph type="sldNum" sz="quarter" idx="4"/>
          </p:nvPr>
        </p:nvSpPr>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A7F6BA03-D356-B7BB-91A9-31536854956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9EED913-6B91-701C-9EB3-E97FEEF2812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E8CB04B-BBF7-CC68-85F8-3E44DA4DB641}"/>
              </a:ext>
            </a:extLst>
          </p:cNvPr>
          <p:cNvSpPr>
            <a:spLocks noGrp="1"/>
          </p:cNvSpPr>
          <p:nvPr>
            <p:ph type="sldNum" sz="quarter" idx="4"/>
          </p:nvPr>
        </p:nvSpPr>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name="Equation" r:id="rId4" imgW="1371600" imgH="787400" progId="Equation.3">
                  <p:embed/>
                </p:oleObj>
              </mc:Choice>
              <mc:Fallback>
                <p:oleObj name="Equation" r:id="rId4" imgW="1371600" imgH="787400" progId="Equation.3">
                  <p:embed/>
                  <p:pic>
                    <p:nvPicPr>
                      <p:cNvPr id="59699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name="Equation" r:id="rId6" imgW="1778000" imgH="609600" progId="Equation.3">
                  <p:embed/>
                </p:oleObj>
              </mc:Choice>
              <mc:Fallback>
                <p:oleObj name="Equation" r:id="rId6" imgW="1778000" imgH="609600" progId="Equation.3">
                  <p:embed/>
                  <p:pic>
                    <p:nvPicPr>
                      <p:cNvPr id="596995"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06251F7D-21F4-B636-21C1-79B5952BD8C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C89A0BA-D23A-EB31-5EED-8EEFE5E9208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45020A8-6D5E-78D2-C3CA-3626160B2CB0}"/>
              </a:ext>
            </a:extLst>
          </p:cNvPr>
          <p:cNvSpPr>
            <a:spLocks noGrp="1"/>
          </p:cNvSpPr>
          <p:nvPr>
            <p:ph type="sldNum" sz="quarter" idx="4"/>
          </p:nvPr>
        </p:nvSpPr>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115793596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4" name="Date Placeholder 3">
            <a:extLst>
              <a:ext uri="{FF2B5EF4-FFF2-40B4-BE49-F238E27FC236}">
                <a16:creationId xmlns:a16="http://schemas.microsoft.com/office/drawing/2014/main" id="{0D362929-6463-85C1-A54B-E402191FCC1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F87DC31-866B-F653-692C-64035EA3D5F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F368D37-E69A-D588-169C-0D43D38A6089}"/>
              </a:ext>
            </a:extLst>
          </p:cNvPr>
          <p:cNvSpPr>
            <a:spLocks noGrp="1"/>
          </p:cNvSpPr>
          <p:nvPr>
            <p:ph type="sldNum" sz="quarter" idx="4"/>
          </p:nvPr>
        </p:nvSpPr>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3" name="Date Placeholder 2">
            <a:extLst>
              <a:ext uri="{FF2B5EF4-FFF2-40B4-BE49-F238E27FC236}">
                <a16:creationId xmlns:a16="http://schemas.microsoft.com/office/drawing/2014/main" id="{664BAC18-C18A-95B9-E717-082F0D907E7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E07A626-C3F4-6742-9893-755D81674D28}"/>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A1895BF-3CBA-B0A6-3741-FE928F094D1F}"/>
              </a:ext>
            </a:extLst>
          </p:cNvPr>
          <p:cNvSpPr>
            <a:spLocks noGrp="1"/>
          </p:cNvSpPr>
          <p:nvPr>
            <p:ph type="sldNum" sz="quarter" idx="4"/>
          </p:nvPr>
        </p:nvSpPr>
        <p:spPr/>
        <p:txBody>
          <a:bodyPr/>
          <a:lstStyle/>
          <a:p>
            <a:fld id="{28B83BC3-069B-46AF-A4E6-C99928E1A4FA}" type="slidenum">
              <a:rPr lang="en-US" smtClean="0"/>
              <a:pPr/>
              <a:t>517</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Calculate the Sample Size</a:t>
            </a:r>
          </a:p>
        </p:txBody>
      </p:sp>
      <p:sp>
        <p:nvSpPr>
          <p:cNvPr id="3" name="Content Placeholder 2"/>
          <p:cNvSpPr>
            <a:spLocks noGrp="1"/>
          </p:cNvSpPr>
          <p:nvPr>
            <p:ph idx="1"/>
          </p:nvPr>
        </p:nvSpPr>
        <p:spPr/>
        <p:txBody>
          <a:bodyPr>
            <a:normAutofit/>
          </a:bodyPr>
          <a:lstStyle/>
          <a:p>
            <a:r>
              <a:rPr lang="en-US" sz="2400" dirty="0"/>
              <a:t>Steps to calculate the sample size in JMP</a:t>
            </a:r>
          </a:p>
          <a:p>
            <a:pPr marL="1234440" lvl="2" indent="-457200">
              <a:buFont typeface="+mj-lt"/>
              <a:buAutoNum type="arabicPeriod"/>
            </a:pPr>
            <a:r>
              <a:rPr lang="en-US" sz="2200" dirty="0"/>
              <a:t>Click DOE -&gt; Design Diagnostics -&gt; Sample Size and Power</a:t>
            </a:r>
          </a:p>
          <a:p>
            <a:pPr marL="1234440" lvl="2" indent="-457200">
              <a:buFont typeface="+mj-lt"/>
              <a:buAutoNum type="arabicPeriod"/>
            </a:pPr>
            <a:r>
              <a:rPr lang="en-US" sz="2200" dirty="0"/>
              <a:t>Click “Two Sample Means”</a:t>
            </a:r>
          </a:p>
          <a:p>
            <a:pPr marL="1234440" lvl="2" indent="-457200">
              <a:buFont typeface="+mj-lt"/>
              <a:buAutoNum type="arabicPeriod"/>
            </a:pPr>
            <a:r>
              <a:rPr lang="en-US" sz="2200" dirty="0"/>
              <a:t>Enter the alpha level: 0.05</a:t>
            </a:r>
          </a:p>
          <a:p>
            <a:pPr marL="1234440" lvl="2" indent="-457200">
              <a:buFont typeface="+mj-lt"/>
              <a:buAutoNum type="arabicPeriod"/>
            </a:pPr>
            <a:r>
              <a:rPr lang="en-US" sz="2200" dirty="0"/>
              <a:t>Enter the standard deviation value: 3</a:t>
            </a:r>
          </a:p>
          <a:p>
            <a:pPr marL="1234440" lvl="2" indent="-457200">
              <a:buFont typeface="+mj-lt"/>
              <a:buAutoNum type="arabicPeriod"/>
            </a:pPr>
            <a:r>
              <a:rPr lang="en-US" sz="2200" dirty="0"/>
              <a:t>Enter the difference to detect: 2</a:t>
            </a:r>
          </a:p>
          <a:p>
            <a:pPr marL="1234440" lvl="2" indent="-457200">
              <a:buFont typeface="+mj-lt"/>
              <a:buAutoNum type="arabicPeriod"/>
            </a:pPr>
            <a:r>
              <a:rPr lang="en-US" sz="2200" dirty="0"/>
              <a:t>Enter the power: 0.90</a:t>
            </a:r>
          </a:p>
          <a:p>
            <a:pPr marL="1234440" lvl="2" indent="-457200">
              <a:buFont typeface="+mj-lt"/>
              <a:buAutoNum type="arabicPeriod"/>
            </a:pPr>
            <a:r>
              <a:rPr lang="en-US" sz="2200" dirty="0"/>
              <a:t>Click “Continue”</a:t>
            </a:r>
          </a:p>
          <a:p>
            <a:pPr marL="1234440" lvl="2" indent="-457200">
              <a:buFont typeface="+mj-lt"/>
              <a:buAutoNum type="arabicPeriod"/>
            </a:pPr>
            <a:r>
              <a:rPr lang="en-US" sz="2200" dirty="0"/>
              <a:t>The sample size result appears in the box next to “Sample Size”</a:t>
            </a:r>
          </a:p>
          <a:p>
            <a:pPr lvl="1"/>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25FF22F5-9F03-E94F-1B0B-F7F2272E3DB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17A2549-616B-FC9F-7D06-B096E52F0D7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130255B-2003-D57F-2967-2DD7FAD5BB58}"/>
              </a:ext>
            </a:extLst>
          </p:cNvPr>
          <p:cNvSpPr>
            <a:spLocks noGrp="1"/>
          </p:cNvSpPr>
          <p:nvPr>
            <p:ph type="sldNum" sz="quarter" idx="4"/>
          </p:nvPr>
        </p:nvSpPr>
        <p:spPr/>
        <p:txBody>
          <a:bodyPr/>
          <a:lstStyle/>
          <a:p>
            <a:fld id="{28B83BC3-069B-46AF-A4E6-C99928E1A4FA}" type="slidenum">
              <a:rPr lang="en-US" smtClean="0"/>
              <a:pPr/>
              <a:t>518</a:t>
            </a:fld>
            <a:endParaRPr lang="en-US" dirty="0"/>
          </a:p>
        </p:txBody>
      </p:sp>
    </p:spTree>
    <p:custDataLst>
      <p:tags r:id="rId1"/>
    </p:custDataLst>
    <p:extLst>
      <p:ext uri="{BB962C8B-B14F-4D97-AF65-F5344CB8AC3E}">
        <p14:creationId xmlns:p14="http://schemas.microsoft.com/office/powerpoint/2010/main" val="1279239162"/>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8EECE78-F24C-4B66-81F1-C33093D706BC}"/>
              </a:ext>
            </a:extLst>
          </p:cNvPr>
          <p:cNvGrpSpPr/>
          <p:nvPr/>
        </p:nvGrpSpPr>
        <p:grpSpPr>
          <a:xfrm>
            <a:off x="222672" y="1447800"/>
            <a:ext cx="10844324" cy="4100946"/>
            <a:chOff x="556745" y="1092666"/>
            <a:chExt cx="10844324" cy="4100946"/>
          </a:xfrm>
        </p:grpSpPr>
        <p:pic>
          <p:nvPicPr>
            <p:cNvPr id="15" name="Picture 14"/>
            <p:cNvPicPr>
              <a:picLocks noChangeAspect="1"/>
            </p:cNvPicPr>
            <p:nvPr/>
          </p:nvPicPr>
          <p:blipFill>
            <a:blip r:embed="rId4"/>
            <a:stretch>
              <a:fillRect/>
            </a:stretch>
          </p:blipFill>
          <p:spPr>
            <a:xfrm>
              <a:off x="556745" y="1134311"/>
              <a:ext cx="3291840" cy="4017655"/>
            </a:xfrm>
            <a:prstGeom prst="rect">
              <a:avLst/>
            </a:prstGeom>
          </p:spPr>
        </p:pic>
        <p:pic>
          <p:nvPicPr>
            <p:cNvPr id="16" name="Picture 15"/>
            <p:cNvPicPr>
              <a:picLocks noChangeAspect="1"/>
            </p:cNvPicPr>
            <p:nvPr/>
          </p:nvPicPr>
          <p:blipFill>
            <a:blip r:embed="rId5"/>
            <a:stretch>
              <a:fillRect/>
            </a:stretch>
          </p:blipFill>
          <p:spPr>
            <a:xfrm>
              <a:off x="3966272" y="1092666"/>
              <a:ext cx="3657600" cy="4100946"/>
            </a:xfrm>
            <a:prstGeom prst="rect">
              <a:avLst/>
            </a:prstGeom>
          </p:spPr>
        </p:pic>
        <p:pic>
          <p:nvPicPr>
            <p:cNvPr id="17" name="Picture 16"/>
            <p:cNvPicPr>
              <a:picLocks noChangeAspect="1"/>
            </p:cNvPicPr>
            <p:nvPr/>
          </p:nvPicPr>
          <p:blipFill>
            <a:blip r:embed="rId6"/>
            <a:stretch>
              <a:fillRect/>
            </a:stretch>
          </p:blipFill>
          <p:spPr>
            <a:xfrm>
              <a:off x="7743469" y="1092666"/>
              <a:ext cx="3657600" cy="4100946"/>
            </a:xfrm>
            <a:prstGeom prst="rect">
              <a:avLst/>
            </a:prstGeom>
          </p:spPr>
        </p:pic>
        <p:sp>
          <p:nvSpPr>
            <p:cNvPr id="20" name="Right Arrow 19"/>
            <p:cNvSpPr/>
            <p:nvPr/>
          </p:nvSpPr>
          <p:spPr>
            <a:xfrm>
              <a:off x="7455071" y="2990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19">
              <a:extLst>
                <a:ext uri="{FF2B5EF4-FFF2-40B4-BE49-F238E27FC236}">
                  <a16:creationId xmlns:a16="http://schemas.microsoft.com/office/drawing/2014/main" id="{35093FD9-DE57-49CC-888D-21724115E557}"/>
                </a:ext>
              </a:extLst>
            </p:cNvPr>
            <p:cNvSpPr/>
            <p:nvPr/>
          </p:nvSpPr>
          <p:spPr>
            <a:xfrm>
              <a:off x="3657942" y="2990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Autofit/>
          </a:bodyPr>
          <a:lstStyle/>
          <a:p>
            <a:r>
              <a:rPr lang="en-US" dirty="0"/>
              <a:t>Use JMP to Calculate the Sample Size</a:t>
            </a:r>
          </a:p>
        </p:txBody>
      </p:sp>
      <p:sp>
        <p:nvSpPr>
          <p:cNvPr id="6" name="Date Placeholder 5">
            <a:extLst>
              <a:ext uri="{FF2B5EF4-FFF2-40B4-BE49-F238E27FC236}">
                <a16:creationId xmlns:a16="http://schemas.microsoft.com/office/drawing/2014/main" id="{2A6B07C1-E36A-E575-BDA7-5968F4CA9E2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5C9DEA7-B9F7-5014-6F02-B5EF46F3A1AC}"/>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864B453A-0530-57E9-F995-77A397836DAE}"/>
              </a:ext>
            </a:extLst>
          </p:cNvPr>
          <p:cNvSpPr>
            <a:spLocks noGrp="1"/>
          </p:cNvSpPr>
          <p:nvPr>
            <p:ph type="sldNum" sz="quarter" idx="4"/>
          </p:nvPr>
        </p:nvSpPr>
        <p:spPr/>
        <p:txBody>
          <a:bodyPr/>
          <a:lstStyle/>
          <a:p>
            <a:fld id="{28B83BC3-069B-46AF-A4E6-C99928E1A4FA}" type="slidenum">
              <a:rPr lang="en-US" smtClean="0"/>
              <a:pPr/>
              <a:t>519</a:t>
            </a:fld>
            <a:endParaRPr lang="en-US" dirty="0"/>
          </a:p>
        </p:txBody>
      </p:sp>
    </p:spTree>
    <p:custDataLst>
      <p:tags r:id="rId1"/>
    </p:custDataLst>
    <p:extLst>
      <p:ext uri="{BB962C8B-B14F-4D97-AF65-F5344CB8AC3E}">
        <p14:creationId xmlns:p14="http://schemas.microsoft.com/office/powerpoint/2010/main" val="1302576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4" name="Date Placeholder 3">
            <a:extLst>
              <a:ext uri="{FF2B5EF4-FFF2-40B4-BE49-F238E27FC236}">
                <a16:creationId xmlns:a16="http://schemas.microsoft.com/office/drawing/2014/main" id="{B895631E-D63E-ED73-AD3D-90DFEFD071B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863CAD2-E909-1B0E-2331-1D7F263C91B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D84DFB2-9A09-5E2C-6BB0-6A2039F0DF1F}"/>
              </a:ext>
            </a:extLst>
          </p:cNvPr>
          <p:cNvSpPr>
            <a:spLocks noGrp="1"/>
          </p:cNvSpPr>
          <p:nvPr>
            <p:ph type="sldNum" sz="quarter" idx="4"/>
          </p:nvPr>
        </p:nvSpPr>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Calculate the Sample Size</a:t>
            </a:r>
          </a:p>
        </p:txBody>
      </p:sp>
      <p:sp>
        <p:nvSpPr>
          <p:cNvPr id="3" name="Content Placeholder 2"/>
          <p:cNvSpPr>
            <a:spLocks noGrp="1"/>
          </p:cNvSpPr>
          <p:nvPr>
            <p:ph idx="1"/>
          </p:nvPr>
        </p:nvSpPr>
        <p:spPr>
          <a:xfrm>
            <a:off x="609600" y="1143000"/>
            <a:ext cx="10439400" cy="5486400"/>
          </a:xfrm>
        </p:spPr>
        <p:txBody>
          <a:bodyPr>
            <a:normAutofit/>
          </a:bodyPr>
          <a:lstStyle/>
          <a:p>
            <a:r>
              <a:rPr lang="en-US" sz="2400" dirty="0"/>
              <a:t>If the value of the difference to detect is not entered, JMP will return a chart with X axis being the difference to detect and Y axis being the sample size.</a:t>
            </a:r>
          </a:p>
          <a:p>
            <a:pPr lvl="1"/>
            <a:r>
              <a:rPr lang="en-US" dirty="0"/>
              <a:t>When the difference to detect decreases, the required sample size increases.</a:t>
            </a:r>
          </a:p>
        </p:txBody>
      </p:sp>
      <p:grpSp>
        <p:nvGrpSpPr>
          <p:cNvPr id="5" name="Group 4">
            <a:extLst>
              <a:ext uri="{FF2B5EF4-FFF2-40B4-BE49-F238E27FC236}">
                <a16:creationId xmlns:a16="http://schemas.microsoft.com/office/drawing/2014/main" id="{7986EC28-F3E1-4CF6-BE8F-CAE14916E07A}"/>
              </a:ext>
            </a:extLst>
          </p:cNvPr>
          <p:cNvGrpSpPr/>
          <p:nvPr/>
        </p:nvGrpSpPr>
        <p:grpSpPr>
          <a:xfrm>
            <a:off x="2446020" y="2895066"/>
            <a:ext cx="6487159" cy="3696234"/>
            <a:chOff x="4879341" y="1546247"/>
            <a:chExt cx="6487159" cy="3696234"/>
          </a:xfrm>
        </p:grpSpPr>
        <p:pic>
          <p:nvPicPr>
            <p:cNvPr id="11" name="Picture 10"/>
            <p:cNvPicPr>
              <a:picLocks noChangeAspect="1"/>
            </p:cNvPicPr>
            <p:nvPr/>
          </p:nvPicPr>
          <p:blipFill>
            <a:blip r:embed="rId4"/>
            <a:stretch>
              <a:fillRect/>
            </a:stretch>
          </p:blipFill>
          <p:spPr>
            <a:xfrm>
              <a:off x="4879341" y="1600201"/>
              <a:ext cx="3200400" cy="3588326"/>
            </a:xfrm>
            <a:prstGeom prst="rect">
              <a:avLst/>
            </a:prstGeom>
          </p:spPr>
        </p:pic>
        <p:pic>
          <p:nvPicPr>
            <p:cNvPr id="12" name="Picture 11"/>
            <p:cNvPicPr>
              <a:picLocks noChangeAspect="1"/>
            </p:cNvPicPr>
            <p:nvPr/>
          </p:nvPicPr>
          <p:blipFill>
            <a:blip r:embed="rId5"/>
            <a:stretch>
              <a:fillRect/>
            </a:stretch>
          </p:blipFill>
          <p:spPr>
            <a:xfrm>
              <a:off x="8166100" y="1546247"/>
              <a:ext cx="3200400" cy="3696234"/>
            </a:xfrm>
            <a:prstGeom prst="rect">
              <a:avLst/>
            </a:prstGeom>
          </p:spPr>
        </p:pic>
        <p:sp>
          <p:nvSpPr>
            <p:cNvPr id="13" name="Right Arrow 12"/>
            <p:cNvSpPr/>
            <p:nvPr/>
          </p:nvSpPr>
          <p:spPr>
            <a:xfrm>
              <a:off x="7922261" y="32419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6" name="Date Placeholder 5">
            <a:extLst>
              <a:ext uri="{FF2B5EF4-FFF2-40B4-BE49-F238E27FC236}">
                <a16:creationId xmlns:a16="http://schemas.microsoft.com/office/drawing/2014/main" id="{62DE8AE0-34A1-A966-7B8B-4214F37B3E43}"/>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421E5AB0-9CDB-E1D5-7543-38D0711FD9AF}"/>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074B548-FD0F-B066-34B8-8FAE97B34DFF}"/>
              </a:ext>
            </a:extLst>
          </p:cNvPr>
          <p:cNvSpPr>
            <a:spLocks noGrp="1"/>
          </p:cNvSpPr>
          <p:nvPr>
            <p:ph type="sldNum" sz="quarter" idx="4"/>
          </p:nvPr>
        </p:nvSpPr>
        <p:spPr/>
        <p:txBody>
          <a:bodyPr/>
          <a:lstStyle/>
          <a:p>
            <a:fld id="{28B83BC3-069B-46AF-A4E6-C99928E1A4FA}" type="slidenum">
              <a:rPr lang="en-US" smtClean="0"/>
              <a:pPr/>
              <a:t>520</a:t>
            </a:fld>
            <a:endParaRPr lang="en-US" dirty="0"/>
          </a:p>
        </p:txBody>
      </p:sp>
    </p:spTree>
    <p:custDataLst>
      <p:tags r:id="rId1"/>
    </p:custDataLst>
    <p:extLst>
      <p:ext uri="{BB962C8B-B14F-4D97-AF65-F5344CB8AC3E}">
        <p14:creationId xmlns:p14="http://schemas.microsoft.com/office/powerpoint/2010/main" val="3062391496"/>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3" name="Date Placeholder 2">
            <a:extLst>
              <a:ext uri="{FF2B5EF4-FFF2-40B4-BE49-F238E27FC236}">
                <a16:creationId xmlns:a16="http://schemas.microsoft.com/office/drawing/2014/main" id="{7577BF8D-D112-9A76-0D17-37C15372E05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354EF29-9757-6BB8-8C32-430F0A81801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C9A72591-DF9E-5ADA-B698-DA297BF587DD}"/>
              </a:ext>
            </a:extLst>
          </p:cNvPr>
          <p:cNvSpPr>
            <a:spLocks noGrp="1"/>
          </p:cNvSpPr>
          <p:nvPr>
            <p:ph type="sldNum" sz="quarter" idx="4"/>
          </p:nvPr>
        </p:nvSpPr>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4" name="Date Placeholder 3">
            <a:extLst>
              <a:ext uri="{FF2B5EF4-FFF2-40B4-BE49-F238E27FC236}">
                <a16:creationId xmlns:a16="http://schemas.microsoft.com/office/drawing/2014/main" id="{B33A18D7-A664-0838-436D-BF9329B3C48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A96DDF9-E7EA-3C13-5329-838F12C130B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E6730D-A3E3-E9B3-23BC-B215A519A6F5}"/>
              </a:ext>
            </a:extLst>
          </p:cNvPr>
          <p:cNvSpPr>
            <a:spLocks noGrp="1"/>
          </p:cNvSpPr>
          <p:nvPr>
            <p:ph type="sldNum" sz="quarter" idx="4"/>
          </p:nvPr>
        </p:nvSpPr>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4" name="Date Placeholder 3">
            <a:extLst>
              <a:ext uri="{FF2B5EF4-FFF2-40B4-BE49-F238E27FC236}">
                <a16:creationId xmlns:a16="http://schemas.microsoft.com/office/drawing/2014/main" id="{898A9C3D-A0FB-E37C-A66E-8E2AB25FC4E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04AE87D-A4F1-EA8E-AB16-E96CFCD8AC4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1FFEF25-9A24-FB92-C29C-07CBEB4C0B1A}"/>
              </a:ext>
            </a:extLst>
          </p:cNvPr>
          <p:cNvSpPr>
            <a:spLocks noGrp="1"/>
          </p:cNvSpPr>
          <p:nvPr>
            <p:ph type="sldNum" sz="quarter" idx="4"/>
          </p:nvPr>
        </p:nvSpPr>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4" name="Date Placeholder 3">
            <a:extLst>
              <a:ext uri="{FF2B5EF4-FFF2-40B4-BE49-F238E27FC236}">
                <a16:creationId xmlns:a16="http://schemas.microsoft.com/office/drawing/2014/main" id="{F2CB489A-730E-5C9A-A5CF-AA384E3C338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7B3C308-CE48-B198-F34B-6FDA5D158A7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C9451B1-B91D-F594-D814-72EE4A5A3ED4}"/>
              </a:ext>
            </a:extLst>
          </p:cNvPr>
          <p:cNvSpPr>
            <a:spLocks noGrp="1"/>
          </p:cNvSpPr>
          <p:nvPr>
            <p:ph type="sldNum" sz="quarter" idx="4"/>
          </p:nvPr>
        </p:nvSpPr>
        <p:spPr/>
        <p:txBody>
          <a:bodyPr/>
          <a:lstStyle/>
          <a:p>
            <a:fld id="{28B83BC3-069B-46AF-A4E6-C99928E1A4FA}" type="slidenum">
              <a:rPr lang="en-US" smtClean="0"/>
              <a:pPr/>
              <a:t>524</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4" name="Date Placeholder 3">
            <a:extLst>
              <a:ext uri="{FF2B5EF4-FFF2-40B4-BE49-F238E27FC236}">
                <a16:creationId xmlns:a16="http://schemas.microsoft.com/office/drawing/2014/main" id="{3EA3F0EB-E8E4-B8B1-17AD-3F8F203B610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B8BC2DC-11A8-FA7A-EAA0-109F2591235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451385B-15EE-EE9A-2801-2445DD31FE16}"/>
              </a:ext>
            </a:extLst>
          </p:cNvPr>
          <p:cNvSpPr>
            <a:spLocks noGrp="1"/>
          </p:cNvSpPr>
          <p:nvPr>
            <p:ph type="sldNum" sz="quarter" idx="4"/>
          </p:nvPr>
        </p:nvSpPr>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name="Equation" r:id="rId4" imgW="660400" imgH="228600" progId="Equation.3">
                    <p:embed/>
                  </p:oleObj>
                </mc:Choice>
                <mc:Fallback>
                  <p:oleObj name="Equation" r:id="rId4" imgW="660400" imgH="228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name="Equation" r:id="rId6" imgW="774364" imgH="241195" progId="Equation.3">
                    <p:embed/>
                  </p:oleObj>
                </mc:Choice>
                <mc:Fallback>
                  <p:oleObj name="Equation" r:id="rId6" imgW="774364" imgH="241195"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name="Equation" r:id="rId8" imgW="850531" imgH="215806" progId="Equation.3">
                    <p:embed/>
                  </p:oleObj>
                </mc:Choice>
                <mc:Fallback>
                  <p:oleObj name="Equation" r:id="rId8" imgW="850531" imgH="215806" progId="Equation.3">
                    <p:embed/>
                    <p:pic>
                      <p:nvPicPr>
                        <p:cNvPr id="6656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name="Equation" r:id="rId10" imgW="698500" imgH="228600" progId="Equation.3">
                    <p:embed/>
                  </p:oleObj>
                </mc:Choice>
                <mc:Fallback>
                  <p:oleObj name="Equation" r:id="rId10" imgW="698500" imgH="228600" progId="Equation.3">
                    <p:embed/>
                    <p:pic>
                      <p:nvPicPr>
                        <p:cNvPr id="6656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name="Equation" r:id="rId12" imgW="444307" imgH="139639" progId="Equation.3">
                  <p:embed/>
                </p:oleObj>
              </mc:Choice>
              <mc:Fallback>
                <p:oleObj name="Equation" r:id="rId12" imgW="444307" imgH="139639" progId="Equation.3">
                  <p:embed/>
                  <p:pic>
                    <p:nvPicPr>
                      <p:cNvPr id="11"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name="Equation" r:id="rId14" imgW="139639" imgH="203112" progId="Equation.3">
                  <p:embed/>
                </p:oleObj>
              </mc:Choice>
              <mc:Fallback>
                <p:oleObj name="Equation" r:id="rId14" imgW="139639" imgH="203112" progId="Equation.3">
                  <p:embed/>
                  <p:pic>
                    <p:nvPicPr>
                      <p:cNvPr id="12"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name="Equation" r:id="rId16" imgW="634725" imgH="241195" progId="Equation.3">
                    <p:embed/>
                  </p:oleObj>
                </mc:Choice>
                <mc:Fallback>
                  <p:oleObj name="Equation" r:id="rId16" imgW="634725" imgH="241195" progId="Equation.3">
                    <p:embed/>
                    <p:pic>
                      <p:nvPicPr>
                        <p:cNvPr id="66568"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name="Equation" r:id="rId18" imgW="1117600" imgH="419100" progId="Equation.3">
                    <p:embed/>
                  </p:oleObj>
                </mc:Choice>
                <mc:Fallback>
                  <p:oleObj name="Equation" r:id="rId18" imgW="1117600" imgH="419100" progId="Equation.3">
                    <p:embed/>
                    <p:pic>
                      <p:nvPicPr>
                        <p:cNvPr id="66569"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8FAF0013-CAD3-C7A8-C626-870E592D627B}"/>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66951F5D-2452-9C7D-207E-D822050D79D7}"/>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1C78D39F-1C2A-9DE9-31E5-1D2229FA183C}"/>
              </a:ext>
            </a:extLst>
          </p:cNvPr>
          <p:cNvSpPr>
            <a:spLocks noGrp="1"/>
          </p:cNvSpPr>
          <p:nvPr>
            <p:ph type="sldNum" sz="quarter" idx="4"/>
          </p:nvPr>
        </p:nvSpPr>
        <p:spPr/>
        <p:txBody>
          <a:bodyPr/>
          <a:lstStyle/>
          <a:p>
            <a:fld id="{28B83BC3-069B-46AF-A4E6-C99928E1A4FA}" type="slidenum">
              <a:rPr lang="en-US" smtClean="0"/>
              <a:pPr/>
              <a:t>526</a:t>
            </a:fld>
            <a:endParaRPr lang="en-US" dirty="0"/>
          </a:p>
        </p:txBody>
      </p:sp>
    </p:spTree>
    <p:custDataLst>
      <p:tags r:id="rId1"/>
    </p:custDataLst>
    <p:extLst>
      <p:ext uri="{BB962C8B-B14F-4D97-AF65-F5344CB8AC3E}">
        <p14:creationId xmlns:p14="http://schemas.microsoft.com/office/powerpoint/2010/main" val="1019693926"/>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name="Equation" r:id="rId4" imgW="837836" imgH="253890" progId="Equation.3">
                    <p:embed/>
                  </p:oleObj>
                </mc:Choice>
                <mc:Fallback>
                  <p:oleObj name="Equation" r:id="rId4" imgW="837836"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name="Equation" r:id="rId6" imgW="685800" imgH="203200" progId="Equation.3">
                    <p:embed/>
                  </p:oleObj>
                </mc:Choice>
                <mc:Fallback>
                  <p:oleObj name="Equation" r:id="rId6" imgW="685800" imgH="203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C22AA1D0-F8B1-C2B0-0FEF-DEE939DC2916}"/>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875DE627-BADF-81E6-C424-900A1C1D77BD}"/>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0B895F53-8D7E-82A7-44D8-F24CE2AD0C58}"/>
              </a:ext>
            </a:extLst>
          </p:cNvPr>
          <p:cNvSpPr>
            <a:spLocks noGrp="1"/>
          </p:cNvSpPr>
          <p:nvPr>
            <p:ph type="sldNum" sz="quarter" idx="4"/>
          </p:nvPr>
        </p:nvSpPr>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383331502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4" imgW="114151" imgH="215619" progId="Equation.3">
                  <p:embed/>
                </p:oleObj>
              </mc:Choice>
              <mc:Fallback>
                <p:oleObj name="Equation" r:id="rId4" imgW="114151" imgH="21561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name="Equation" r:id="rId6" imgW="660400" imgH="419100" progId="Equation.3">
                  <p:embed/>
                </p:oleObj>
              </mc:Choice>
              <mc:Fallback>
                <p:oleObj name="Equation" r:id="rId6" imgW="660400" imgH="4191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name="Equation" r:id="rId8" imgW="672808" imgH="418918" progId="Equation.3">
                  <p:embed/>
                </p:oleObj>
              </mc:Choice>
              <mc:Fallback>
                <p:oleObj name="Equation" r:id="rId8" imgW="672808" imgH="418918" progId="Equation.3">
                  <p:embed/>
                  <p:pic>
                    <p:nvPicPr>
                      <p:cNvPr id="6861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4" name="Date Placeholder 3">
            <a:extLst>
              <a:ext uri="{FF2B5EF4-FFF2-40B4-BE49-F238E27FC236}">
                <a16:creationId xmlns:a16="http://schemas.microsoft.com/office/drawing/2014/main" id="{95BE0185-25A7-411B-97FB-2073645B3FA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08C8BA0-A356-F437-8D27-DC7D84810899}"/>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55E28CBC-C985-BF63-23D4-D89AF81F089F}"/>
              </a:ext>
            </a:extLst>
          </p:cNvPr>
          <p:cNvSpPr>
            <a:spLocks noGrp="1"/>
          </p:cNvSpPr>
          <p:nvPr>
            <p:ph type="sldNum" sz="quarter" idx="4"/>
          </p:nvPr>
        </p:nvSpPr>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2183074446"/>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4" name="Date Placeholder 3">
            <a:extLst>
              <a:ext uri="{FF2B5EF4-FFF2-40B4-BE49-F238E27FC236}">
                <a16:creationId xmlns:a16="http://schemas.microsoft.com/office/drawing/2014/main" id="{9BDC2AB0-8D70-BC0E-1889-C0DDEF8440C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A12F50B-AA67-72FF-2942-056A9F4D9FC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1D40E8C-2474-4716-A4BF-47B6D645B781}"/>
              </a:ext>
            </a:extLst>
          </p:cNvPr>
          <p:cNvSpPr>
            <a:spLocks noGrp="1"/>
          </p:cNvSpPr>
          <p:nvPr>
            <p:ph type="sldNum" sz="quarter" idx="4"/>
          </p:nvPr>
        </p:nvSpPr>
        <p:spPr/>
        <p:txBody>
          <a:bodyPr/>
          <a:lstStyle/>
          <a:p>
            <a:fld id="{28B83BC3-069B-46AF-A4E6-C99928E1A4FA}" type="slidenum">
              <a:rPr lang="en-US" smtClean="0"/>
              <a:pPr/>
              <a:t>529</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4" name="Date Placeholder 3">
            <a:extLst>
              <a:ext uri="{FF2B5EF4-FFF2-40B4-BE49-F238E27FC236}">
                <a16:creationId xmlns:a16="http://schemas.microsoft.com/office/drawing/2014/main" id="{A3184786-E602-335B-A4B5-456F26E1E77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6E8A8D8-6A49-4EF2-2FA6-B0D92798DD8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F6EC70F-5AC6-33DD-091D-B9980ED840CB}"/>
              </a:ext>
            </a:extLst>
          </p:cNvPr>
          <p:cNvSpPr>
            <a:spLocks noGrp="1"/>
          </p:cNvSpPr>
          <p:nvPr>
            <p:ph type="sldNum" sz="quarter" idx="4"/>
          </p:nvPr>
        </p:nvSpPr>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4" name="Date Placeholder 3">
            <a:extLst>
              <a:ext uri="{FF2B5EF4-FFF2-40B4-BE49-F238E27FC236}">
                <a16:creationId xmlns:a16="http://schemas.microsoft.com/office/drawing/2014/main" id="{E2E979C0-35CD-D545-BA98-3DB1B8950CB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95B3F28-D1CD-37EC-9804-4805AC358BD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670764F-CCE2-B4FF-DED9-44D5C5E522D8}"/>
              </a:ext>
            </a:extLst>
          </p:cNvPr>
          <p:cNvSpPr>
            <a:spLocks noGrp="1"/>
          </p:cNvSpPr>
          <p:nvPr>
            <p:ph type="sldNum" sz="quarter" idx="4"/>
          </p:nvPr>
        </p:nvSpPr>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4" name="Date Placeholder 3">
            <a:extLst>
              <a:ext uri="{FF2B5EF4-FFF2-40B4-BE49-F238E27FC236}">
                <a16:creationId xmlns:a16="http://schemas.microsoft.com/office/drawing/2014/main" id="{00B0073B-29A5-D0CE-A6D4-E3BFAC91333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5D4C713-C68E-A173-88EF-67205AE1723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4301DAA-CF9C-6634-D8D8-04AFDA4BF506}"/>
              </a:ext>
            </a:extLst>
          </p:cNvPr>
          <p:cNvSpPr>
            <a:spLocks noGrp="1"/>
          </p:cNvSpPr>
          <p:nvPr>
            <p:ph type="sldNum" sz="quarter" idx="4"/>
          </p:nvPr>
        </p:nvSpPr>
        <p:spPr/>
        <p:txBody>
          <a:bodyPr/>
          <a:lstStyle/>
          <a:p>
            <a:fld id="{28B83BC3-069B-46AF-A4E6-C99928E1A4FA}" type="slidenum">
              <a:rPr lang="en-US" smtClean="0"/>
              <a:pPr/>
              <a:t>531</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name="Equation" r:id="rId4" imgW="2120900" imgH="482600" progId="Equation.3">
                  <p:embed/>
                </p:oleObj>
              </mc:Choice>
              <mc:Fallback>
                <p:oleObj name="Equation" r:id="rId4" imgW="2120900" imgH="482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name="Equation" r:id="rId6" imgW="139639" imgH="203112" progId="Equation.3">
                  <p:embed/>
                </p:oleObj>
              </mc:Choice>
              <mc:Fallback>
                <p:oleObj name="Equation" r:id="rId6" imgW="139639" imgH="203112"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name="Equation" r:id="rId8" imgW="152334" imgH="139639" progId="Equation.3">
                  <p:embed/>
                </p:oleObj>
              </mc:Choice>
              <mc:Fallback>
                <p:oleObj name="Equation" r:id="rId8" imgW="152334" imgH="139639" progId="Equation.3">
                  <p:embed/>
                  <p:pic>
                    <p:nvPicPr>
                      <p:cNvPr id="696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name="Equation" r:id="rId10" imgW="126835" imgH="139518" progId="Equation.3">
                  <p:embed/>
                </p:oleObj>
              </mc:Choice>
              <mc:Fallback>
                <p:oleObj name="Equation" r:id="rId10" imgW="126835" imgH="139518" progId="Equation.3">
                  <p:embed/>
                  <p:pic>
                    <p:nvPicPr>
                      <p:cNvPr id="6963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name="Equation" r:id="rId12" imgW="266469" imgH="291847" progId="Equation.3">
                  <p:embed/>
                </p:oleObj>
              </mc:Choice>
              <mc:Fallback>
                <p:oleObj name="Equation" r:id="rId12" imgW="266469" imgH="291847" progId="Equation.3">
                  <p:embed/>
                  <p:pic>
                    <p:nvPicPr>
                      <p:cNvPr id="6963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name="Equation" r:id="rId14" imgW="152334" imgH="139639" progId="Equation.3">
                  <p:embed/>
                </p:oleObj>
              </mc:Choice>
              <mc:Fallback>
                <p:oleObj name="Equation" r:id="rId14" imgW="152334" imgH="139639" progId="Equation.3">
                  <p:embed/>
                  <p:pic>
                    <p:nvPicPr>
                      <p:cNvPr id="6964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4" name="Date Placeholder 3">
            <a:extLst>
              <a:ext uri="{FF2B5EF4-FFF2-40B4-BE49-F238E27FC236}">
                <a16:creationId xmlns:a16="http://schemas.microsoft.com/office/drawing/2014/main" id="{6A77B4EC-C02F-5ACB-FDC9-D4FB277453B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E8BD723-4AC6-F7C9-2ECD-E79491CE94D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37506C8-51AB-9601-763F-6EE05CFB770E}"/>
              </a:ext>
            </a:extLst>
          </p:cNvPr>
          <p:cNvSpPr>
            <a:spLocks noGrp="1"/>
          </p:cNvSpPr>
          <p:nvPr>
            <p:ph type="sldNum" sz="quarter" idx="4"/>
          </p:nvPr>
        </p:nvSpPr>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565613648"/>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JMP: Calculate the Confidence Interval of the Mean</a:t>
            </a:r>
          </a:p>
        </p:txBody>
      </p:sp>
      <p:sp>
        <p:nvSpPr>
          <p:cNvPr id="3" name="Content Placeholder 2"/>
          <p:cNvSpPr>
            <a:spLocks noGrp="1"/>
          </p:cNvSpPr>
          <p:nvPr>
            <p:ph idx="1"/>
          </p:nvPr>
        </p:nvSpPr>
        <p:spPr/>
        <p:txBody>
          <a:bodyPr>
            <a:normAutofit/>
          </a:bodyPr>
          <a:lstStyle/>
          <a:p>
            <a:r>
              <a:rPr lang="en-US" sz="2400" dirty="0"/>
              <a:t>Data File: </a:t>
            </a:r>
            <a:r>
              <a:rPr lang="en-US" dirty="0"/>
              <a:t>“Central Limit </a:t>
            </a:r>
            <a:r>
              <a:rPr lang="en-US" dirty="0" err="1"/>
              <a:t>Theorem.jmp</a:t>
            </a:r>
            <a:r>
              <a:rPr lang="en-US" dirty="0"/>
              <a:t>”</a:t>
            </a:r>
          </a:p>
          <a:p>
            <a:r>
              <a:rPr lang="en-US" sz="2400" dirty="0"/>
              <a:t>Steps:</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“Cycle Time (Minutes)” as the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“Upper 95% Mean” and “Lower 95% Mean” at the bottom of the newly generated window are the upper and lower boundaries of 95% confidence interval. </a:t>
            </a:r>
          </a:p>
          <a:p>
            <a:pPr lvl="1"/>
            <a:endParaRPr lang="en-US" dirty="0"/>
          </a:p>
          <a:p>
            <a:endParaRPr lang="en-US" dirty="0"/>
          </a:p>
        </p:txBody>
      </p:sp>
      <p:sp>
        <p:nvSpPr>
          <p:cNvPr id="7" name="Date Placeholder 6">
            <a:extLst>
              <a:ext uri="{FF2B5EF4-FFF2-40B4-BE49-F238E27FC236}">
                <a16:creationId xmlns:a16="http://schemas.microsoft.com/office/drawing/2014/main" id="{BD2DB6B8-5E63-587B-AC34-A5D92E28513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C0AF4DF-14AE-85E6-C08F-93FFC0E4000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6913F5C-4301-12B5-1163-19731C731E29}"/>
              </a:ext>
            </a:extLst>
          </p:cNvPr>
          <p:cNvSpPr>
            <a:spLocks noGrp="1"/>
          </p:cNvSpPr>
          <p:nvPr>
            <p:ph type="sldNum" sz="quarter" idx="4"/>
          </p:nvPr>
        </p:nvSpPr>
        <p:spPr/>
        <p:txBody>
          <a:bodyPr/>
          <a:lstStyle/>
          <a:p>
            <a:fld id="{28B83BC3-069B-46AF-A4E6-C99928E1A4FA}" type="slidenum">
              <a:rPr lang="en-US" smtClean="0"/>
              <a:pPr/>
              <a:t>533</a:t>
            </a:fld>
            <a:endParaRPr lang="en-US" dirty="0"/>
          </a:p>
        </p:txBody>
      </p:sp>
    </p:spTree>
    <p:custDataLst>
      <p:tags r:id="rId1"/>
    </p:custDataLst>
    <p:extLst>
      <p:ext uri="{BB962C8B-B14F-4D97-AF65-F5344CB8AC3E}">
        <p14:creationId xmlns:p14="http://schemas.microsoft.com/office/powerpoint/2010/main" val="2596811281"/>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JMP:</a:t>
            </a:r>
            <a:r>
              <a:rPr lang="en-US" sz="2800" dirty="0"/>
              <a:t> </a:t>
            </a:r>
            <a:r>
              <a:rPr lang="en-US" dirty="0"/>
              <a:t>Calculate the Confidence Interval of the Mean</a:t>
            </a:r>
          </a:p>
        </p:txBody>
      </p:sp>
      <p:grpSp>
        <p:nvGrpSpPr>
          <p:cNvPr id="5" name="Group 4">
            <a:extLst>
              <a:ext uri="{FF2B5EF4-FFF2-40B4-BE49-F238E27FC236}">
                <a16:creationId xmlns:a16="http://schemas.microsoft.com/office/drawing/2014/main" id="{C31464D0-6140-45BE-8E8A-8D24D2182058}"/>
              </a:ext>
            </a:extLst>
          </p:cNvPr>
          <p:cNvGrpSpPr/>
          <p:nvPr/>
        </p:nvGrpSpPr>
        <p:grpSpPr>
          <a:xfrm>
            <a:off x="1562309" y="2438400"/>
            <a:ext cx="8254582" cy="2743199"/>
            <a:chOff x="724518" y="2248210"/>
            <a:chExt cx="8254582" cy="2743199"/>
          </a:xfrm>
        </p:grpSpPr>
        <p:pic>
          <p:nvPicPr>
            <p:cNvPr id="14" name="Picture 13"/>
            <p:cNvPicPr>
              <a:picLocks noChangeAspect="1"/>
            </p:cNvPicPr>
            <p:nvPr/>
          </p:nvPicPr>
          <p:blipFill>
            <a:blip r:embed="rId3"/>
            <a:stretch>
              <a:fillRect/>
            </a:stretch>
          </p:blipFill>
          <p:spPr>
            <a:xfrm>
              <a:off x="724518" y="2248210"/>
              <a:ext cx="5486400" cy="2743199"/>
            </a:xfrm>
            <a:prstGeom prst="rect">
              <a:avLst/>
            </a:prstGeom>
          </p:spPr>
        </p:pic>
        <p:pic>
          <p:nvPicPr>
            <p:cNvPr id="15" name="Picture 14"/>
            <p:cNvPicPr>
              <a:picLocks noChangeAspect="1"/>
            </p:cNvPicPr>
            <p:nvPr/>
          </p:nvPicPr>
          <p:blipFill>
            <a:blip r:embed="rId4"/>
            <a:stretch>
              <a:fillRect/>
            </a:stretch>
          </p:blipFill>
          <p:spPr>
            <a:xfrm>
              <a:off x="6235900" y="2561030"/>
              <a:ext cx="2743200" cy="2117555"/>
            </a:xfrm>
            <a:prstGeom prst="rect">
              <a:avLst/>
            </a:prstGeom>
          </p:spPr>
        </p:pic>
        <p:sp>
          <p:nvSpPr>
            <p:cNvPr id="18" name="Right Arrow 17"/>
            <p:cNvSpPr/>
            <p:nvPr/>
          </p:nvSpPr>
          <p:spPr>
            <a:xfrm>
              <a:off x="6020200" y="34674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6" name="Date Placeholder 5">
            <a:extLst>
              <a:ext uri="{FF2B5EF4-FFF2-40B4-BE49-F238E27FC236}">
                <a16:creationId xmlns:a16="http://schemas.microsoft.com/office/drawing/2014/main" id="{2E2C16DC-513C-B129-F54C-D168E54A426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1275BFE9-6F03-1FA3-B8C8-C7DB76B2054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7B7AB81-1531-9F27-483A-F87A35A5895C}"/>
              </a:ext>
            </a:extLst>
          </p:cNvPr>
          <p:cNvSpPr>
            <a:spLocks noGrp="1"/>
          </p:cNvSpPr>
          <p:nvPr>
            <p:ph type="sldNum" sz="quarter" idx="4"/>
          </p:nvPr>
        </p:nvSpPr>
        <p:spPr/>
        <p:txBody>
          <a:bodyPr/>
          <a:lstStyle/>
          <a:p>
            <a:fld id="{28B83BC3-069B-46AF-A4E6-C99928E1A4FA}" type="slidenum">
              <a:rPr lang="en-US" smtClean="0"/>
              <a:pPr/>
              <a:t>534</a:t>
            </a:fld>
            <a:endParaRPr lang="en-US" dirty="0"/>
          </a:p>
        </p:txBody>
      </p:sp>
    </p:spTree>
    <p:custDataLst>
      <p:tags r:id="rId1"/>
    </p:custDataLst>
    <p:extLst>
      <p:ext uri="{BB962C8B-B14F-4D97-AF65-F5344CB8AC3E}">
        <p14:creationId xmlns:p14="http://schemas.microsoft.com/office/powerpoint/2010/main" val="2766560571"/>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JMP: Calculate the Confidence Interval of the Mean</a:t>
            </a:r>
            <a:endParaRPr lang="en-US" sz="2800" dirty="0"/>
          </a:p>
        </p:txBody>
      </p:sp>
      <p:sp>
        <p:nvSpPr>
          <p:cNvPr id="3" name="Content Placeholder 2"/>
          <p:cNvSpPr>
            <a:spLocks noGrp="1"/>
          </p:cNvSpPr>
          <p:nvPr>
            <p:ph idx="1"/>
          </p:nvPr>
        </p:nvSpPr>
        <p:spPr>
          <a:xfrm>
            <a:off x="609600" y="1143000"/>
            <a:ext cx="6248400" cy="5486400"/>
          </a:xfrm>
        </p:spPr>
        <p:txBody>
          <a:bodyPr>
            <a:normAutofit/>
          </a:bodyPr>
          <a:lstStyle/>
          <a:p>
            <a:r>
              <a:rPr lang="en-US" sz="2000" dirty="0"/>
              <a:t>In JMP, the confidence level is 95% by default.</a:t>
            </a:r>
          </a:p>
          <a:p>
            <a:endParaRPr lang="en-US" sz="2000" dirty="0"/>
          </a:p>
          <a:p>
            <a:r>
              <a:rPr lang="en-US" sz="2000" dirty="0"/>
              <a:t>In order to see the confidence interval of “Cycle Time (Minutes)” at other confidence levels, we need to</a:t>
            </a:r>
          </a:p>
          <a:p>
            <a:pPr lvl="1"/>
            <a:endParaRPr lang="en-US" sz="1800" dirty="0"/>
          </a:p>
          <a:p>
            <a:pPr lvl="1"/>
            <a:r>
              <a:rPr lang="en-US" sz="1800" dirty="0"/>
              <a:t>Click on the red triangle button next to “Cycle Time (Minutes)” </a:t>
            </a:r>
          </a:p>
          <a:p>
            <a:pPr lvl="1"/>
            <a:endParaRPr lang="en-US" sz="1800" dirty="0"/>
          </a:p>
          <a:p>
            <a:pPr lvl="1"/>
            <a:r>
              <a:rPr lang="en-US" sz="1800" dirty="0"/>
              <a:t>Select Confidence Interval -&gt; the confidence level of interest (e.g. 90%, 95%, 99% etc.)</a:t>
            </a:r>
          </a:p>
          <a:p>
            <a:pPr lvl="1"/>
            <a:endParaRPr lang="en-US" sz="1800" dirty="0"/>
          </a:p>
          <a:p>
            <a:pPr lvl="1"/>
            <a:r>
              <a:rPr lang="en-US" sz="1800" dirty="0"/>
              <a:t>The confidence interval at the selected confidence level appears at the bottom of the distribution analysis page</a:t>
            </a:r>
          </a:p>
          <a:p>
            <a:pPr lvl="1"/>
            <a:endParaRPr lang="en-US" sz="1800" dirty="0"/>
          </a:p>
        </p:txBody>
      </p:sp>
      <p:grpSp>
        <p:nvGrpSpPr>
          <p:cNvPr id="5" name="Group 4">
            <a:extLst>
              <a:ext uri="{FF2B5EF4-FFF2-40B4-BE49-F238E27FC236}">
                <a16:creationId xmlns:a16="http://schemas.microsoft.com/office/drawing/2014/main" id="{AB658F82-553E-4F32-A81B-F26BA9530139}"/>
              </a:ext>
            </a:extLst>
          </p:cNvPr>
          <p:cNvGrpSpPr/>
          <p:nvPr/>
        </p:nvGrpSpPr>
        <p:grpSpPr>
          <a:xfrm>
            <a:off x="6400800" y="1143000"/>
            <a:ext cx="4114800" cy="5229621"/>
            <a:chOff x="6477000" y="1046672"/>
            <a:chExt cx="4114800" cy="5229621"/>
          </a:xfrm>
        </p:grpSpPr>
        <p:pic>
          <p:nvPicPr>
            <p:cNvPr id="11" name="Picture 10"/>
            <p:cNvPicPr>
              <a:picLocks noChangeAspect="1"/>
            </p:cNvPicPr>
            <p:nvPr/>
          </p:nvPicPr>
          <p:blipFill>
            <a:blip r:embed="rId4"/>
            <a:stretch>
              <a:fillRect/>
            </a:stretch>
          </p:blipFill>
          <p:spPr>
            <a:xfrm>
              <a:off x="7315200" y="1046672"/>
              <a:ext cx="3200400" cy="4002656"/>
            </a:xfrm>
            <a:prstGeom prst="rect">
              <a:avLst/>
            </a:prstGeom>
          </p:spPr>
        </p:pic>
        <p:pic>
          <p:nvPicPr>
            <p:cNvPr id="12" name="Picture 11"/>
            <p:cNvPicPr>
              <a:picLocks noChangeAspect="1"/>
            </p:cNvPicPr>
            <p:nvPr/>
          </p:nvPicPr>
          <p:blipFill>
            <a:blip r:embed="rId5"/>
            <a:stretch>
              <a:fillRect/>
            </a:stretch>
          </p:blipFill>
          <p:spPr>
            <a:xfrm>
              <a:off x="6477000" y="5201728"/>
              <a:ext cx="4114800" cy="1074565"/>
            </a:xfrm>
            <a:prstGeom prst="rect">
              <a:avLst/>
            </a:prstGeom>
          </p:spPr>
        </p:pic>
        <p:sp>
          <p:nvSpPr>
            <p:cNvPr id="13" name="Right Arrow 12"/>
            <p:cNvSpPr/>
            <p:nvPr/>
          </p:nvSpPr>
          <p:spPr>
            <a:xfrm rot="5400000">
              <a:off x="8305800" y="49248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6" name="Date Placeholder 5">
            <a:extLst>
              <a:ext uri="{FF2B5EF4-FFF2-40B4-BE49-F238E27FC236}">
                <a16:creationId xmlns:a16="http://schemas.microsoft.com/office/drawing/2014/main" id="{FD9070E3-D1C3-4AEF-3C4E-27705D42C02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8D58CCA0-C056-3C2B-1801-D6233795A9A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9B4292B8-74DB-D4E2-1473-00AC405B4738}"/>
              </a:ext>
            </a:extLst>
          </p:cNvPr>
          <p:cNvSpPr>
            <a:spLocks noGrp="1"/>
          </p:cNvSpPr>
          <p:nvPr>
            <p:ph type="sldNum" sz="quarter" idx="4"/>
          </p:nvPr>
        </p:nvSpPr>
        <p:spPr/>
        <p:txBody>
          <a:bodyPr/>
          <a:lstStyle/>
          <a:p>
            <a:fld id="{28B83BC3-069B-46AF-A4E6-C99928E1A4FA}" type="slidenum">
              <a:rPr lang="en-US" smtClean="0"/>
              <a:pPr/>
              <a:t>535</a:t>
            </a:fld>
            <a:endParaRPr lang="en-US" dirty="0"/>
          </a:p>
        </p:txBody>
      </p:sp>
    </p:spTree>
    <p:custDataLst>
      <p:tags r:id="rId1"/>
    </p:custDataLst>
    <p:extLst>
      <p:ext uri="{BB962C8B-B14F-4D97-AF65-F5344CB8AC3E}">
        <p14:creationId xmlns:p14="http://schemas.microsoft.com/office/powerpoint/2010/main" val="499087411"/>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3" name="Date Placeholder 2">
            <a:extLst>
              <a:ext uri="{FF2B5EF4-FFF2-40B4-BE49-F238E27FC236}">
                <a16:creationId xmlns:a16="http://schemas.microsoft.com/office/drawing/2014/main" id="{C11A9990-3019-0B80-DFF7-E7C179B80AA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6F590CE-B5F3-F441-2821-E9A1ABC9634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FD3BDD5-D373-12D3-72C7-2A598A662FB1}"/>
              </a:ext>
            </a:extLst>
          </p:cNvPr>
          <p:cNvSpPr>
            <a:spLocks noGrp="1"/>
          </p:cNvSpPr>
          <p:nvPr>
            <p:ph type="sldNum" sz="quarter" idx="4"/>
          </p:nvPr>
        </p:nvSpPr>
        <p:spPr/>
        <p:txBody>
          <a:bodyPr/>
          <a:lstStyle/>
          <a:p>
            <a:fld id="{28B83BC3-069B-46AF-A4E6-C99928E1A4FA}" type="slidenum">
              <a:rPr lang="en-US" smtClean="0"/>
              <a:pPr/>
              <a:t>536</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10" name="Content Placeholder 2">
            <a:extLst>
              <a:ext uri="{FF2B5EF4-FFF2-40B4-BE49-F238E27FC236}">
                <a16:creationId xmlns:a16="http://schemas.microsoft.com/office/drawing/2014/main" id="{7F977BBC-3C03-46F5-91D8-1B9F32A53218}"/>
              </a:ext>
            </a:extLst>
          </p:cNvPr>
          <p:cNvSpPr>
            <a:spLocks noGrp="1"/>
          </p:cNvSpPr>
          <p:nvPr>
            <p:ph idx="1"/>
          </p:nvPr>
        </p:nvSpPr>
        <p:spPr>
          <a:xfrm>
            <a:off x="609600" y="1143000"/>
            <a:ext cx="10160000" cy="5486400"/>
          </a:xfrm>
        </p:spPr>
        <p:txBody>
          <a:bodyPr numCol="2">
            <a:noAutofit/>
          </a:bodyPr>
          <a:lstStyle/>
          <a:p>
            <a:pPr marL="118872" indent="0">
              <a:buNone/>
            </a:pPr>
            <a:r>
              <a:rPr lang="en-US" sz="1600" b="1" dirty="0">
                <a:solidFill>
                  <a:schemeClr val="bg1">
                    <a:lumMod val="75000"/>
                  </a:schemeClr>
                </a:solidFill>
              </a:rPr>
              <a:t>3.1 Inferential Statistics</a:t>
            </a:r>
          </a:p>
          <a:p>
            <a:pPr marL="290513" lvl="1" indent="0">
              <a:buNone/>
            </a:pPr>
            <a:r>
              <a:rPr lang="en-US" sz="1600" dirty="0">
                <a:solidFill>
                  <a:schemeClr val="bg1">
                    <a:lumMod val="75000"/>
                  </a:schemeClr>
                </a:solidFill>
              </a:rPr>
              <a:t>3.1.1 Understanding Inference</a:t>
            </a:r>
          </a:p>
          <a:p>
            <a:pPr marL="290513" lvl="1" indent="0">
              <a:buNone/>
            </a:pPr>
            <a:r>
              <a:rPr lang="en-US" sz="1600" dirty="0">
                <a:solidFill>
                  <a:schemeClr val="bg1">
                    <a:lumMod val="75000"/>
                  </a:schemeClr>
                </a:solidFill>
              </a:rPr>
              <a:t>3.1.2 Sampling Techniques and Uses</a:t>
            </a:r>
          </a:p>
          <a:p>
            <a:pPr marL="290513" lvl="1" indent="0">
              <a:buNone/>
            </a:pPr>
            <a:r>
              <a:rPr lang="en-US" sz="1600" dirty="0">
                <a:solidFill>
                  <a:schemeClr val="bg1">
                    <a:lumMod val="75000"/>
                  </a:schemeClr>
                </a:solidFill>
              </a:rPr>
              <a:t>3.1.3 Sample Size</a:t>
            </a:r>
          </a:p>
          <a:p>
            <a:pPr marL="290513" lvl="1" indent="0">
              <a:buNone/>
            </a:pPr>
            <a:r>
              <a:rPr lang="en-US" sz="1600" dirty="0">
                <a:solidFill>
                  <a:schemeClr val="bg1">
                    <a:lumMod val="75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solidFill>
                  <a:schemeClr val="bg1">
                    <a:lumMod val="75000"/>
                  </a:schemeClr>
                </a:solidFill>
              </a:rPr>
              <a:t>3.3 Hypothesis Testing: Normal Data</a:t>
            </a:r>
          </a:p>
          <a:p>
            <a:pPr marL="290513" lvl="1" indent="0">
              <a:buNone/>
            </a:pPr>
            <a:r>
              <a:rPr lang="en-US" sz="1600" dirty="0">
                <a:solidFill>
                  <a:schemeClr val="bg1">
                    <a:lumMod val="75000"/>
                  </a:schemeClr>
                </a:solidFill>
              </a:rPr>
              <a:t>3.3.1 One and Two Sample T-Tests</a:t>
            </a:r>
          </a:p>
          <a:p>
            <a:pPr marL="290513" lvl="1" indent="0">
              <a:buNone/>
            </a:pPr>
            <a:r>
              <a:rPr lang="en-US" sz="1600" dirty="0">
                <a:solidFill>
                  <a:schemeClr val="bg1">
                    <a:lumMod val="75000"/>
                  </a:schemeClr>
                </a:solidFill>
              </a:rPr>
              <a:t>3.3.2 One sample variance</a:t>
            </a:r>
          </a:p>
          <a:p>
            <a:pPr marL="290513" lvl="1" indent="0">
              <a:buNone/>
            </a:pPr>
            <a:r>
              <a:rPr lang="en-US" sz="1600" dirty="0">
                <a:solidFill>
                  <a:schemeClr val="bg1">
                    <a:lumMod val="75000"/>
                  </a:schemeClr>
                </a:solidFill>
              </a:rPr>
              <a:t>3.3.3 One Way ANOVA</a:t>
            </a:r>
          </a:p>
          <a:p>
            <a:pPr marL="118872" indent="0">
              <a:buNone/>
            </a:pPr>
            <a:endParaRPr lang="en-US" sz="1600" u="sng" dirty="0">
              <a:solidFill>
                <a:schemeClr val="bg1">
                  <a:lumMod val="75000"/>
                </a:schemeClr>
              </a:solidFill>
            </a:endParaRPr>
          </a:p>
          <a:p>
            <a:pPr marL="179388" indent="0">
              <a:buNone/>
            </a:pPr>
            <a:r>
              <a:rPr lang="en-US" sz="1600" b="1" dirty="0">
                <a:solidFill>
                  <a:schemeClr val="bg1">
                    <a:lumMod val="75000"/>
                  </a:schemeClr>
                </a:solidFill>
              </a:rPr>
              <a:t>3.4 Hypothesis Testing: Non-Normal Data</a:t>
            </a:r>
            <a:endParaRPr lang="en-US" sz="1600" u="sng" dirty="0">
              <a:solidFill>
                <a:schemeClr val="bg1">
                  <a:lumMod val="75000"/>
                </a:schemeClr>
              </a:solidFill>
            </a:endParaRPr>
          </a:p>
          <a:p>
            <a:pPr marL="349250" lvl="1" indent="0">
              <a:buNone/>
            </a:pPr>
            <a:r>
              <a:rPr lang="en-US" sz="1600" dirty="0">
                <a:solidFill>
                  <a:schemeClr val="bg1">
                    <a:lumMod val="75000"/>
                  </a:schemeClr>
                </a:solidFill>
              </a:rPr>
              <a:t>3.4.1 Mann-Whitney</a:t>
            </a:r>
          </a:p>
          <a:p>
            <a:pPr marL="349250" lvl="1" indent="0">
              <a:buNone/>
            </a:pPr>
            <a:r>
              <a:rPr lang="en-US" sz="1600" dirty="0">
                <a:solidFill>
                  <a:schemeClr val="bg1">
                    <a:lumMod val="75000"/>
                  </a:schemeClr>
                </a:solidFill>
              </a:rPr>
              <a:t>3.4.2 Kruskal-Wallis</a:t>
            </a:r>
          </a:p>
          <a:p>
            <a:pPr marL="349250" lvl="1" indent="0">
              <a:buNone/>
            </a:pPr>
            <a:r>
              <a:rPr lang="en-US" sz="1600" dirty="0">
                <a:solidFill>
                  <a:schemeClr val="bg1">
                    <a:lumMod val="75000"/>
                  </a:schemeClr>
                </a:solidFill>
              </a:rPr>
              <a:t>3.4.3 Moods Median</a:t>
            </a:r>
          </a:p>
          <a:p>
            <a:pPr marL="349250" lvl="1" indent="0">
              <a:buNone/>
            </a:pPr>
            <a:r>
              <a:rPr lang="en-US" sz="1600" dirty="0">
                <a:solidFill>
                  <a:schemeClr val="bg1">
                    <a:lumMod val="75000"/>
                  </a:schemeClr>
                </a:solidFill>
              </a:rPr>
              <a:t>3.4.4 Friedman</a:t>
            </a:r>
          </a:p>
          <a:p>
            <a:pPr marL="349250" lvl="1" indent="0">
              <a:buNone/>
            </a:pPr>
            <a:r>
              <a:rPr lang="en-US" sz="1600" dirty="0">
                <a:solidFill>
                  <a:schemeClr val="bg1">
                    <a:lumMod val="75000"/>
                  </a:schemeClr>
                </a:solidFill>
              </a:rPr>
              <a:t>3.4.5 One Sample Sign</a:t>
            </a:r>
          </a:p>
          <a:p>
            <a:pPr marL="349250" lvl="1" indent="0">
              <a:buNone/>
            </a:pPr>
            <a:r>
              <a:rPr lang="en-US" sz="1600" dirty="0">
                <a:solidFill>
                  <a:schemeClr val="bg1">
                    <a:lumMod val="75000"/>
                  </a:schemeClr>
                </a:solidFill>
              </a:rPr>
              <a:t>3.4.6 One Sample Wilcoxon</a:t>
            </a:r>
          </a:p>
          <a:p>
            <a:pPr marL="349250" lvl="1" indent="0">
              <a:buNone/>
            </a:pPr>
            <a:r>
              <a:rPr lang="en-US" sz="1600" dirty="0">
                <a:solidFill>
                  <a:schemeClr val="bg1">
                    <a:lumMod val="75000"/>
                  </a:schemeClr>
                </a:solidFill>
              </a:rPr>
              <a:t>3.4.7 One and Two Sample Proportion</a:t>
            </a:r>
          </a:p>
          <a:p>
            <a:pPr marL="349250" lvl="1" indent="0">
              <a:buNone/>
            </a:pPr>
            <a:r>
              <a:rPr lang="en-US" sz="1600" dirty="0">
                <a:solidFill>
                  <a:schemeClr val="bg1">
                    <a:lumMod val="75000"/>
                  </a:schemeClr>
                </a:solidFill>
              </a:rPr>
              <a:t>3.4.8 Chi-Squared </a:t>
            </a:r>
            <a:r>
              <a:rPr lang="en-US" sz="1400" dirty="0">
                <a:solidFill>
                  <a:schemeClr val="bg1">
                    <a:lumMod val="75000"/>
                  </a:schemeClr>
                </a:solidFill>
              </a:rPr>
              <a:t>(Contingency Tables)</a:t>
            </a:r>
          </a:p>
          <a:p>
            <a:pPr marL="349250" lvl="1" indent="0">
              <a:buNone/>
            </a:pPr>
            <a:r>
              <a:rPr lang="en-US" sz="1600" dirty="0">
                <a:solidFill>
                  <a:schemeClr val="bg1">
                    <a:lumMod val="75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3CAD2EDC-9BEB-22B7-5891-0E65D774FD8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9044E3A-80B9-AA33-9271-1C72A046BE7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6CB6E60-1C56-8D1A-26D1-6318400BD04D}"/>
              </a:ext>
            </a:extLst>
          </p:cNvPr>
          <p:cNvSpPr>
            <a:spLocks noGrp="1"/>
          </p:cNvSpPr>
          <p:nvPr>
            <p:ph type="sldNum" sz="quarter" idx="4"/>
          </p:nvPr>
        </p:nvSpPr>
        <p:spPr/>
        <p:txBody>
          <a:bodyPr/>
          <a:lstStyle/>
          <a:p>
            <a:fld id="{28B83BC3-069B-46AF-A4E6-C99928E1A4FA}" type="slidenum">
              <a:rPr lang="en-US" smtClean="0"/>
              <a:pPr/>
              <a:t>537</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3" name="Date Placeholder 2">
            <a:extLst>
              <a:ext uri="{FF2B5EF4-FFF2-40B4-BE49-F238E27FC236}">
                <a16:creationId xmlns:a16="http://schemas.microsoft.com/office/drawing/2014/main" id="{2C78F85F-628D-A274-A988-B13EB10A393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8511F7A-2AB5-31B7-AF7F-841D987DF6C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3295B50-7B14-6760-2FDE-C195B9FA1E26}"/>
              </a:ext>
            </a:extLst>
          </p:cNvPr>
          <p:cNvSpPr>
            <a:spLocks noGrp="1"/>
          </p:cNvSpPr>
          <p:nvPr>
            <p:ph type="sldNum" sz="quarter" idx="4"/>
          </p:nvPr>
        </p:nvSpPr>
        <p:spPr/>
        <p:txBody>
          <a:bodyPr/>
          <a:lstStyle/>
          <a:p>
            <a:fld id="{28B83BC3-069B-46AF-A4E6-C99928E1A4FA}" type="slidenum">
              <a:rPr lang="en-US" smtClean="0"/>
              <a:pPr/>
              <a:t>538</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4" name="Date Placeholder 3">
            <a:extLst>
              <a:ext uri="{FF2B5EF4-FFF2-40B4-BE49-F238E27FC236}">
                <a16:creationId xmlns:a16="http://schemas.microsoft.com/office/drawing/2014/main" id="{8B1CDE99-E769-0CBC-C539-B4C72E2CA17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B5D6C2C-A14A-E74D-2699-11B9F8E7191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A1A0308-9140-8CC7-1074-A583C7920D7E}"/>
              </a:ext>
            </a:extLst>
          </p:cNvPr>
          <p:cNvSpPr>
            <a:spLocks noGrp="1"/>
          </p:cNvSpPr>
          <p:nvPr>
            <p:ph type="sldNum" sz="quarter" idx="4"/>
          </p:nvPr>
        </p:nvSpPr>
        <p:spPr/>
        <p:txBody>
          <a:bodyPr/>
          <a:lstStyle/>
          <a:p>
            <a:fld id="{28B83BC3-069B-46AF-A4E6-C99928E1A4FA}" type="slidenum">
              <a:rPr lang="en-US" smtClean="0"/>
              <a:pPr/>
              <a:t>539</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4" name="Date Placeholder 3">
            <a:extLst>
              <a:ext uri="{FF2B5EF4-FFF2-40B4-BE49-F238E27FC236}">
                <a16:creationId xmlns:a16="http://schemas.microsoft.com/office/drawing/2014/main" id="{7F5C34E8-F933-CD15-FAEA-0E8131E904F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9B2ECC8-B806-E13C-A890-348841A7AE2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A3235A0-63C6-AA01-2657-2E9DEC14E71E}"/>
              </a:ext>
            </a:extLst>
          </p:cNvPr>
          <p:cNvSpPr>
            <a:spLocks noGrp="1"/>
          </p:cNvSpPr>
          <p:nvPr>
            <p:ph type="sldNum" sz="quarter" idx="4"/>
          </p:nvPr>
        </p:nvSpPr>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3" name="Date Placeholder 2">
            <a:extLst>
              <a:ext uri="{FF2B5EF4-FFF2-40B4-BE49-F238E27FC236}">
                <a16:creationId xmlns:a16="http://schemas.microsoft.com/office/drawing/2014/main" id="{BEEDEA00-B2F4-BBE1-E73E-1C59BA44B69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10635E8-0452-3336-44D9-6E77108CC48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2C7460F-42D7-FD37-83D2-E52F6207B678}"/>
              </a:ext>
            </a:extLst>
          </p:cNvPr>
          <p:cNvSpPr>
            <a:spLocks noGrp="1"/>
          </p:cNvSpPr>
          <p:nvPr>
            <p:ph type="sldNum" sz="quarter" idx="4"/>
          </p:nvPr>
        </p:nvSpPr>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3F861A7-FA2D-6624-87FC-D3FFEE00692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5BFDC10-1061-6A7A-A67F-BF8B220745F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2739A0C-535E-74F1-16C7-767313526FB9}"/>
              </a:ext>
            </a:extLst>
          </p:cNvPr>
          <p:cNvSpPr>
            <a:spLocks noGrp="1"/>
          </p:cNvSpPr>
          <p:nvPr>
            <p:ph type="sldNum" sz="quarter" idx="4"/>
          </p:nvPr>
        </p:nvSpPr>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4" name="Date Placeholder 3">
            <a:extLst>
              <a:ext uri="{FF2B5EF4-FFF2-40B4-BE49-F238E27FC236}">
                <a16:creationId xmlns:a16="http://schemas.microsoft.com/office/drawing/2014/main" id="{32EB960A-D939-8CC8-6A42-9994AE388A4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0F661CB-43D3-777F-ADF4-620FA1B5E6E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FE2FCED-2B4A-DADE-2C53-CBA653010582}"/>
              </a:ext>
            </a:extLst>
          </p:cNvPr>
          <p:cNvSpPr>
            <a:spLocks noGrp="1"/>
          </p:cNvSpPr>
          <p:nvPr>
            <p:ph type="sldNum" sz="quarter" idx="4"/>
          </p:nvPr>
        </p:nvSpPr>
        <p:spPr/>
        <p:txBody>
          <a:bodyPr/>
          <a:lstStyle/>
          <a:p>
            <a:fld id="{28B83BC3-069B-46AF-A4E6-C99928E1A4FA}" type="slidenum">
              <a:rPr lang="en-US" smtClean="0"/>
              <a:pPr/>
              <a:t>542</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11CF6BD-33A4-8B8E-48DD-814132F3AA9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042F24D-2CB0-EF00-B619-712E2CC9617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7AFEC4F-01D2-DA0C-90DA-2AF1E1C62ECD}"/>
              </a:ext>
            </a:extLst>
          </p:cNvPr>
          <p:cNvSpPr>
            <a:spLocks noGrp="1"/>
          </p:cNvSpPr>
          <p:nvPr>
            <p:ph type="sldNum" sz="quarter" idx="4"/>
          </p:nvPr>
        </p:nvSpPr>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7D6A640C-A587-12BB-1917-95095B52671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4AD8C62-649B-65BF-094E-01D84760D5B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128C803-64AB-8C5A-B3EB-E48E66249626}"/>
              </a:ext>
            </a:extLst>
          </p:cNvPr>
          <p:cNvSpPr>
            <a:spLocks noGrp="1"/>
          </p:cNvSpPr>
          <p:nvPr>
            <p:ph type="sldNum" sz="quarter" idx="4"/>
          </p:nvPr>
        </p:nvSpPr>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4" name="Date Placeholder 3">
            <a:extLst>
              <a:ext uri="{FF2B5EF4-FFF2-40B4-BE49-F238E27FC236}">
                <a16:creationId xmlns:a16="http://schemas.microsoft.com/office/drawing/2014/main" id="{AC6C5E3A-48DD-623F-106C-B7A1DA91F3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DFDDEC0-FB32-5418-54A4-E75EE638469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4BF7735-5CFF-3F64-A8B1-D4A9B4B42E68}"/>
              </a:ext>
            </a:extLst>
          </p:cNvPr>
          <p:cNvSpPr>
            <a:spLocks noGrp="1"/>
          </p:cNvSpPr>
          <p:nvPr>
            <p:ph type="sldNum" sz="quarter" idx="4"/>
          </p:nvPr>
        </p:nvSpPr>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4" name="Date Placeholder 3">
            <a:extLst>
              <a:ext uri="{FF2B5EF4-FFF2-40B4-BE49-F238E27FC236}">
                <a16:creationId xmlns:a16="http://schemas.microsoft.com/office/drawing/2014/main" id="{1B4B17A7-4B7B-DEED-D17F-BE2DDD48953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5E58610-F3A4-DD91-60B2-C5E9254850FE}"/>
              </a:ext>
            </a:extLst>
          </p:cNvPr>
          <p:cNvSpPr>
            <a:spLocks noGrp="1"/>
          </p:cNvSpPr>
          <p:nvPr>
            <p:ph type="ftr" sz="quarter" idx="3"/>
          </p:nvPr>
        </p:nvSpPr>
        <p:spPr/>
        <p:txBody>
          <a:bodyPr/>
          <a:lstStyle/>
          <a:p>
            <a:r>
              <a:rPr lang="en-US"/>
              <a:t>© Coherent, Inc. 2023</a:t>
            </a:r>
            <a:endParaRPr lang="en-US" dirty="0"/>
          </a:p>
        </p:txBody>
      </p:sp>
      <p:sp>
        <p:nvSpPr>
          <p:cNvPr id="14" name="Slide Number Placeholder 13">
            <a:extLst>
              <a:ext uri="{FF2B5EF4-FFF2-40B4-BE49-F238E27FC236}">
                <a16:creationId xmlns:a16="http://schemas.microsoft.com/office/drawing/2014/main" id="{056D19F5-9110-0F29-B903-C545F9C07CEA}"/>
              </a:ext>
            </a:extLst>
          </p:cNvPr>
          <p:cNvSpPr>
            <a:spLocks noGrp="1"/>
          </p:cNvSpPr>
          <p:nvPr>
            <p:ph type="sldNum" sz="quarter" idx="4"/>
          </p:nvPr>
        </p:nvSpPr>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3" name="Date Placeholder 2">
            <a:extLst>
              <a:ext uri="{FF2B5EF4-FFF2-40B4-BE49-F238E27FC236}">
                <a16:creationId xmlns:a16="http://schemas.microsoft.com/office/drawing/2014/main" id="{187720DC-A15A-E5CF-B0AA-4E9FD036652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B5D459D-3BC8-242A-52DB-66C1E5D9DC9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DB47C97-EA4F-3D7D-61BB-887C231EDA7D}"/>
              </a:ext>
            </a:extLst>
          </p:cNvPr>
          <p:cNvSpPr>
            <a:spLocks noGrp="1"/>
          </p:cNvSpPr>
          <p:nvPr>
            <p:ph type="sldNum" sz="quarter" idx="4"/>
          </p:nvPr>
        </p:nvSpPr>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4" name="Date Placeholder 3">
            <a:extLst>
              <a:ext uri="{FF2B5EF4-FFF2-40B4-BE49-F238E27FC236}">
                <a16:creationId xmlns:a16="http://schemas.microsoft.com/office/drawing/2014/main" id="{576CA021-A27B-819B-CC7C-4B51470625F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D2FD0D6-AA03-E39D-AE1C-6A7994BCF40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CAC2A8B-CEA4-574D-7177-A7ECF0921202}"/>
              </a:ext>
            </a:extLst>
          </p:cNvPr>
          <p:cNvSpPr>
            <a:spLocks noGrp="1"/>
          </p:cNvSpPr>
          <p:nvPr>
            <p:ph type="sldNum" sz="quarter" idx="4"/>
          </p:nvPr>
        </p:nvSpPr>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4" name="Date Placeholder 3">
            <a:extLst>
              <a:ext uri="{FF2B5EF4-FFF2-40B4-BE49-F238E27FC236}">
                <a16:creationId xmlns:a16="http://schemas.microsoft.com/office/drawing/2014/main" id="{1A6702A3-F4B2-6377-8D55-92474AD0868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778A0E4-198B-4A07-F363-F86D6B7048F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0597312-0EFD-A8B6-FE26-A4521C3B16DB}"/>
              </a:ext>
            </a:extLst>
          </p:cNvPr>
          <p:cNvSpPr>
            <a:spLocks noGrp="1"/>
          </p:cNvSpPr>
          <p:nvPr>
            <p:ph type="sldNum" sz="quarter" idx="4"/>
          </p:nvPr>
        </p:nvSpPr>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4" name="Date Placeholder 3">
            <a:extLst>
              <a:ext uri="{FF2B5EF4-FFF2-40B4-BE49-F238E27FC236}">
                <a16:creationId xmlns:a16="http://schemas.microsoft.com/office/drawing/2014/main" id="{5303BFF8-6EE3-B3E4-DD87-82763F86B55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45CA49C-B4B1-38D1-4E14-A5CDC7AF0B9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8AC905E-B2EF-BDC9-827E-9F6236B696E7}"/>
              </a:ext>
            </a:extLst>
          </p:cNvPr>
          <p:cNvSpPr>
            <a:spLocks noGrp="1"/>
          </p:cNvSpPr>
          <p:nvPr>
            <p:ph type="sldNum" sz="quarter" idx="4"/>
          </p:nvPr>
        </p:nvSpPr>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4" name="Date Placeholder 3">
            <a:extLst>
              <a:ext uri="{FF2B5EF4-FFF2-40B4-BE49-F238E27FC236}">
                <a16:creationId xmlns:a16="http://schemas.microsoft.com/office/drawing/2014/main" id="{4D3E3ACA-E7E3-72A7-9FA2-358B27C43C5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1512895-09A6-F704-FE5E-18D0DEBCF02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1206D07-3858-E532-5E94-4D5B2499DF4B}"/>
              </a:ext>
            </a:extLst>
          </p:cNvPr>
          <p:cNvSpPr>
            <a:spLocks noGrp="1"/>
          </p:cNvSpPr>
          <p:nvPr>
            <p:ph type="sldNum" sz="quarter" idx="4"/>
          </p:nvPr>
        </p:nvSpPr>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3" name="Date Placeholder 2">
            <a:extLst>
              <a:ext uri="{FF2B5EF4-FFF2-40B4-BE49-F238E27FC236}">
                <a16:creationId xmlns:a16="http://schemas.microsoft.com/office/drawing/2014/main" id="{17961371-FBC2-7C70-E043-4106ADDF33A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9A40931-5A6A-DC5B-99D7-D7C7F9F9832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5DB4DE4-122E-AABF-CB5E-B343C28D6588}"/>
              </a:ext>
            </a:extLst>
          </p:cNvPr>
          <p:cNvSpPr>
            <a:spLocks noGrp="1"/>
          </p:cNvSpPr>
          <p:nvPr>
            <p:ph type="sldNum" sz="quarter" idx="4"/>
          </p:nvPr>
        </p:nvSpPr>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3" name="Date Placeholder 2">
            <a:extLst>
              <a:ext uri="{FF2B5EF4-FFF2-40B4-BE49-F238E27FC236}">
                <a16:creationId xmlns:a16="http://schemas.microsoft.com/office/drawing/2014/main" id="{8461A13D-E75C-C960-295A-1A280CF74E0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52C23A8-22EE-C067-A8E6-DAB3605F09E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F76168C-7C7C-99AB-38FC-DC0337BB14B6}"/>
              </a:ext>
            </a:extLst>
          </p:cNvPr>
          <p:cNvSpPr>
            <a:spLocks noGrp="1"/>
          </p:cNvSpPr>
          <p:nvPr>
            <p:ph type="sldNum" sz="quarter" idx="4"/>
          </p:nvPr>
        </p:nvSpPr>
        <p:spPr/>
        <p:txBody>
          <a:bodyPr/>
          <a:lstStyle/>
          <a:p>
            <a:fld id="{28B83BC3-069B-46AF-A4E6-C99928E1A4FA}" type="slidenum">
              <a:rPr lang="en-US" smtClean="0"/>
              <a:pPr/>
              <a:t>552</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4" name="Date Placeholder 3">
            <a:extLst>
              <a:ext uri="{FF2B5EF4-FFF2-40B4-BE49-F238E27FC236}">
                <a16:creationId xmlns:a16="http://schemas.microsoft.com/office/drawing/2014/main" id="{1DEEFD3D-04A8-A369-49ED-5F3C889B8B2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7650B0C-B4AA-4371-28DD-4BEDCE8E2F2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D5A447C-96A3-6098-CA2A-6D053E9A76DE}"/>
              </a:ext>
            </a:extLst>
          </p:cNvPr>
          <p:cNvSpPr>
            <a:spLocks noGrp="1"/>
          </p:cNvSpPr>
          <p:nvPr>
            <p:ph type="sldNum" sz="quarter" idx="4"/>
          </p:nvPr>
        </p:nvSpPr>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4" name="Date Placeholder 3">
            <a:extLst>
              <a:ext uri="{FF2B5EF4-FFF2-40B4-BE49-F238E27FC236}">
                <a16:creationId xmlns:a16="http://schemas.microsoft.com/office/drawing/2014/main" id="{A4EFC90D-9C7A-6A4C-CD8C-4B1EDA16266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FF01648-D43A-4B65-508D-E53145CB703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F11BECB-0E93-2E2D-86B4-F1EA94D759A2}"/>
              </a:ext>
            </a:extLst>
          </p:cNvPr>
          <p:cNvSpPr>
            <a:spLocks noGrp="1"/>
          </p:cNvSpPr>
          <p:nvPr>
            <p:ph type="sldNum" sz="quarter" idx="4"/>
          </p:nvPr>
        </p:nvSpPr>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CC836F6-09DC-6556-1AB6-DCFFCBE8099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0A4BB60-E00F-1DCF-33D9-77C6A8F135B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2A4A4A6-2305-5BE6-51CF-A9EF4E4EC62F}"/>
              </a:ext>
            </a:extLst>
          </p:cNvPr>
          <p:cNvSpPr>
            <a:spLocks noGrp="1"/>
          </p:cNvSpPr>
          <p:nvPr>
            <p:ph type="sldNum" sz="quarter" idx="4"/>
          </p:nvPr>
        </p:nvSpPr>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3" name="Date Placeholder 2">
            <a:extLst>
              <a:ext uri="{FF2B5EF4-FFF2-40B4-BE49-F238E27FC236}">
                <a16:creationId xmlns:a16="http://schemas.microsoft.com/office/drawing/2014/main" id="{55EBEDE3-4322-0B03-1C43-2AB14EC6B74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3C0EADB-22B4-3473-DC63-E19D409AC9C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CAB11D9-6480-0959-5B38-972DCD96927E}"/>
              </a:ext>
            </a:extLst>
          </p:cNvPr>
          <p:cNvSpPr>
            <a:spLocks noGrp="1"/>
          </p:cNvSpPr>
          <p:nvPr>
            <p:ph type="sldNum" sz="quarter" idx="4"/>
          </p:nvPr>
        </p:nvSpPr>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0C37572-380B-B789-8B5E-F0519A9506D7}"/>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A8828F6-6216-6A2D-32C2-AC33E5659F35}"/>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2C2AC642-74E6-849B-528D-46814A83C772}"/>
              </a:ext>
            </a:extLst>
          </p:cNvPr>
          <p:cNvSpPr>
            <a:spLocks noGrp="1"/>
          </p:cNvSpPr>
          <p:nvPr>
            <p:ph type="sldNum" sz="quarter" idx="4"/>
          </p:nvPr>
        </p:nvSpPr>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3" name="Date Placeholder 2">
            <a:extLst>
              <a:ext uri="{FF2B5EF4-FFF2-40B4-BE49-F238E27FC236}">
                <a16:creationId xmlns:a16="http://schemas.microsoft.com/office/drawing/2014/main" id="{B028323B-15F6-B6A2-6C0D-52BF7B2C6B3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1DA3C55-74F8-B460-1BC8-51B2D9033D8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7B835A5-CD3C-3BAF-FC86-0641B2AF5030}"/>
              </a:ext>
            </a:extLst>
          </p:cNvPr>
          <p:cNvSpPr>
            <a:spLocks noGrp="1"/>
          </p:cNvSpPr>
          <p:nvPr>
            <p:ph type="sldNum" sz="quarter" idx="4"/>
          </p:nvPr>
        </p:nvSpPr>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3" name="Date Placeholder 2">
            <a:extLst>
              <a:ext uri="{FF2B5EF4-FFF2-40B4-BE49-F238E27FC236}">
                <a16:creationId xmlns:a16="http://schemas.microsoft.com/office/drawing/2014/main" id="{2ED7DC57-8614-F6EB-2464-656DA85F3DC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F6C2E34-E1C1-EA27-684E-8972BE9507A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1D2EC59-0019-E2A2-09C7-5D3EB0D30221}"/>
              </a:ext>
            </a:extLst>
          </p:cNvPr>
          <p:cNvSpPr>
            <a:spLocks noGrp="1"/>
          </p:cNvSpPr>
          <p:nvPr>
            <p:ph type="sldNum" sz="quarter" idx="4"/>
          </p:nvPr>
        </p:nvSpPr>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4" name="Date Placeholder 3">
            <a:extLst>
              <a:ext uri="{FF2B5EF4-FFF2-40B4-BE49-F238E27FC236}">
                <a16:creationId xmlns:a16="http://schemas.microsoft.com/office/drawing/2014/main" id="{0B4AE531-C1D9-8601-5FD5-A37FDD32345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0D7864C-E1C1-B463-581A-109B0F75B89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BE1A789-E5FC-2924-0EF9-740E88EF8880}"/>
              </a:ext>
            </a:extLst>
          </p:cNvPr>
          <p:cNvSpPr>
            <a:spLocks noGrp="1"/>
          </p:cNvSpPr>
          <p:nvPr>
            <p:ph type="sldNum" sz="quarter" idx="4"/>
          </p:nvPr>
        </p:nvSpPr>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4" name="Date Placeholder 3">
            <a:extLst>
              <a:ext uri="{FF2B5EF4-FFF2-40B4-BE49-F238E27FC236}">
                <a16:creationId xmlns:a16="http://schemas.microsoft.com/office/drawing/2014/main" id="{1E748343-8E9B-3EB6-1F07-D6A083F9932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DCF1E0E-74C2-11AD-7923-BF47EAD0CE0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A2D81C1-BBFA-0B59-83D5-C4F0E1302F7B}"/>
              </a:ext>
            </a:extLst>
          </p:cNvPr>
          <p:cNvSpPr>
            <a:spLocks noGrp="1"/>
          </p:cNvSpPr>
          <p:nvPr>
            <p:ph type="sldNum" sz="quarter" idx="4"/>
          </p:nvPr>
        </p:nvSpPr>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4" name="Date Placeholder 3">
            <a:extLst>
              <a:ext uri="{FF2B5EF4-FFF2-40B4-BE49-F238E27FC236}">
                <a16:creationId xmlns:a16="http://schemas.microsoft.com/office/drawing/2014/main" id="{858E6862-5BDF-278E-2629-9254844CCD3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24790C8-D6A1-CAFD-3961-F0EC3FC0FFA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F6345AB-25F2-81C7-30CF-6556996E444E}"/>
              </a:ext>
            </a:extLst>
          </p:cNvPr>
          <p:cNvSpPr>
            <a:spLocks noGrp="1"/>
          </p:cNvSpPr>
          <p:nvPr>
            <p:ph type="sldNum" sz="quarter" idx="4"/>
          </p:nvPr>
        </p:nvSpPr>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3" name="Date Placeholder 2">
            <a:extLst>
              <a:ext uri="{FF2B5EF4-FFF2-40B4-BE49-F238E27FC236}">
                <a16:creationId xmlns:a16="http://schemas.microsoft.com/office/drawing/2014/main" id="{D2ADF722-3DC2-2D75-7C21-52A473C5F23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59129CA-F445-61F9-5B71-C04EC8E8E7E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761E52DB-779C-257D-FF55-06FD8EBB40C9}"/>
              </a:ext>
            </a:extLst>
          </p:cNvPr>
          <p:cNvSpPr>
            <a:spLocks noGrp="1"/>
          </p:cNvSpPr>
          <p:nvPr>
            <p:ph type="sldNum" sz="quarter" idx="4"/>
          </p:nvPr>
        </p:nvSpPr>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4" name="Date Placeholder 3">
            <a:extLst>
              <a:ext uri="{FF2B5EF4-FFF2-40B4-BE49-F238E27FC236}">
                <a16:creationId xmlns:a16="http://schemas.microsoft.com/office/drawing/2014/main" id="{EB133C99-9C65-57D7-D8C4-457D2721A9A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C3A09CC-8B6C-DB32-47BF-E220C6B865D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4AF7C9D-7963-1285-332A-44415ABDF949}"/>
              </a:ext>
            </a:extLst>
          </p:cNvPr>
          <p:cNvSpPr>
            <a:spLocks noGrp="1"/>
          </p:cNvSpPr>
          <p:nvPr>
            <p:ph type="sldNum" sz="quarter" idx="4"/>
          </p:nvPr>
        </p:nvSpPr>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4" name="Date Placeholder 3">
            <a:extLst>
              <a:ext uri="{FF2B5EF4-FFF2-40B4-BE49-F238E27FC236}">
                <a16:creationId xmlns:a16="http://schemas.microsoft.com/office/drawing/2014/main" id="{69E84227-E82B-D0E7-920E-BB5B8ACC2D4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A1FA50B-3CBC-85FD-14B4-88D95D3C8DC5}"/>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056290A-EDA8-9206-C9F5-EBD9B4E42CA0}"/>
              </a:ext>
            </a:extLst>
          </p:cNvPr>
          <p:cNvSpPr>
            <a:spLocks noGrp="1"/>
          </p:cNvSpPr>
          <p:nvPr>
            <p:ph type="sldNum" sz="quarter" idx="4"/>
          </p:nvPr>
        </p:nvSpPr>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Fail to Reject</a:t>
              </a:r>
              <a:br>
                <a:rPr lang="en-US" b="1" dirty="0">
                  <a:solidFill>
                    <a:srgbClr val="182835"/>
                  </a:solidFill>
                </a:rPr>
              </a:br>
              <a:r>
                <a:rPr lang="en-US" b="1" dirty="0">
                  <a:solidFill>
                    <a:srgbClr val="182835"/>
                  </a:solidFill>
                </a:rPr>
                <a:t>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3" name="Date Placeholder 2">
            <a:extLst>
              <a:ext uri="{FF2B5EF4-FFF2-40B4-BE49-F238E27FC236}">
                <a16:creationId xmlns:a16="http://schemas.microsoft.com/office/drawing/2014/main" id="{3A8BD16C-5C96-08F5-B91A-681F885FCE32}"/>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1988600-E25F-47E2-5691-F491530952B9}"/>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C709C0F6-00AD-8E95-3963-8A91293A4B17}"/>
              </a:ext>
            </a:extLst>
          </p:cNvPr>
          <p:cNvSpPr>
            <a:spLocks noGrp="1"/>
          </p:cNvSpPr>
          <p:nvPr>
            <p:ph type="sldNum" sz="quarter" idx="4"/>
          </p:nvPr>
        </p:nvSpPr>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4" name="Date Placeholder 3">
            <a:extLst>
              <a:ext uri="{FF2B5EF4-FFF2-40B4-BE49-F238E27FC236}">
                <a16:creationId xmlns:a16="http://schemas.microsoft.com/office/drawing/2014/main" id="{10BFA206-6C69-C6CA-75DD-F1E9B6439AF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A976306-ACBC-681E-78B7-CDAABE266967}"/>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0449670-F5EE-E4B1-8937-EFAD8027EF3C}"/>
              </a:ext>
            </a:extLst>
          </p:cNvPr>
          <p:cNvSpPr>
            <a:spLocks noGrp="1"/>
          </p:cNvSpPr>
          <p:nvPr>
            <p:ph type="sldNum" sz="quarter" idx="4"/>
          </p:nvPr>
        </p:nvSpPr>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Fail to Reject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7B13919B-305B-FDCB-7AA3-9F70D407756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EC7BE83-FB3B-580B-6832-2B215D5443A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5DA0FA8-C312-61DD-CC8A-A15485903A99}"/>
              </a:ext>
            </a:extLst>
          </p:cNvPr>
          <p:cNvSpPr>
            <a:spLocks noGrp="1"/>
          </p:cNvSpPr>
          <p:nvPr>
            <p:ph type="sldNum" sz="quarter" idx="4"/>
          </p:nvPr>
        </p:nvSpPr>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4" name="Date Placeholder 3">
            <a:extLst>
              <a:ext uri="{FF2B5EF4-FFF2-40B4-BE49-F238E27FC236}">
                <a16:creationId xmlns:a16="http://schemas.microsoft.com/office/drawing/2014/main" id="{BAA87AC0-6E7B-1843-13FC-8762D64BD9E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FE39E00-0A2F-1BF7-B7BD-946F0A9629F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D5F08B5-1908-9D10-5787-E413FF14D1E1}"/>
              </a:ext>
            </a:extLst>
          </p:cNvPr>
          <p:cNvSpPr>
            <a:spLocks noGrp="1"/>
          </p:cNvSpPr>
          <p:nvPr>
            <p:ph type="sldNum" sz="quarter" idx="4"/>
          </p:nvPr>
        </p:nvSpPr>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Fail to Reject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3602C605-8BE3-F76F-F9C3-B2AC08D904B5}"/>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DD2BD01-A81B-0269-E381-57477359774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E9508E2-D4C4-7EDC-6720-B838C209C738}"/>
              </a:ext>
            </a:extLst>
          </p:cNvPr>
          <p:cNvSpPr>
            <a:spLocks noGrp="1"/>
          </p:cNvSpPr>
          <p:nvPr>
            <p:ph type="sldNum" sz="quarter" idx="4"/>
          </p:nvPr>
        </p:nvSpPr>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4" name="Date Placeholder 3">
            <a:extLst>
              <a:ext uri="{FF2B5EF4-FFF2-40B4-BE49-F238E27FC236}">
                <a16:creationId xmlns:a16="http://schemas.microsoft.com/office/drawing/2014/main" id="{89B85E0E-DB7E-4B7D-B7B7-6D94C10243A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16BEB5F-D6BB-5955-8991-17E240A9FD9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3C929BC-7944-495D-2F8A-ADF6E6AE9979}"/>
              </a:ext>
            </a:extLst>
          </p:cNvPr>
          <p:cNvSpPr>
            <a:spLocks noGrp="1"/>
          </p:cNvSpPr>
          <p:nvPr>
            <p:ph type="sldNum" sz="quarter" idx="4"/>
          </p:nvPr>
        </p:nvSpPr>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3" name="Date Placeholder 2">
            <a:extLst>
              <a:ext uri="{FF2B5EF4-FFF2-40B4-BE49-F238E27FC236}">
                <a16:creationId xmlns:a16="http://schemas.microsoft.com/office/drawing/2014/main" id="{057B2385-9FA6-41F4-36CB-114D002F9CF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784318C-D911-D922-1516-A66B0A82A55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CEEF7E9-8056-22B8-B259-DA765677CA5B}"/>
              </a:ext>
            </a:extLst>
          </p:cNvPr>
          <p:cNvSpPr>
            <a:spLocks noGrp="1"/>
          </p:cNvSpPr>
          <p:nvPr>
            <p:ph type="sldNum" sz="quarter" idx="4"/>
          </p:nvPr>
        </p:nvSpPr>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10" name="Content Placeholder 2">
            <a:extLst>
              <a:ext uri="{FF2B5EF4-FFF2-40B4-BE49-F238E27FC236}">
                <a16:creationId xmlns:a16="http://schemas.microsoft.com/office/drawing/2014/main" id="{E6B7F58B-B12D-4F33-86E9-4691D1C6ADF9}"/>
              </a:ext>
            </a:extLst>
          </p:cNvPr>
          <p:cNvSpPr>
            <a:spLocks noGrp="1"/>
          </p:cNvSpPr>
          <p:nvPr>
            <p:ph idx="1"/>
          </p:nvPr>
        </p:nvSpPr>
        <p:spPr>
          <a:xfrm>
            <a:off x="609600" y="1143000"/>
            <a:ext cx="10160000" cy="5486400"/>
          </a:xfrm>
        </p:spPr>
        <p:txBody>
          <a:bodyPr numCol="2">
            <a:noAutofit/>
          </a:bodyPr>
          <a:lstStyle/>
          <a:p>
            <a:pPr marL="118872" indent="0">
              <a:buNone/>
            </a:pPr>
            <a:r>
              <a:rPr lang="en-US" sz="1600" b="1" dirty="0">
                <a:solidFill>
                  <a:schemeClr val="bg1">
                    <a:lumMod val="75000"/>
                  </a:schemeClr>
                </a:solidFill>
              </a:rPr>
              <a:t>3.1 Inferential Statistics</a:t>
            </a:r>
          </a:p>
          <a:p>
            <a:pPr marL="290513" lvl="1" indent="0">
              <a:buNone/>
            </a:pPr>
            <a:r>
              <a:rPr lang="en-US" sz="1600" dirty="0">
                <a:solidFill>
                  <a:schemeClr val="bg1">
                    <a:lumMod val="75000"/>
                  </a:schemeClr>
                </a:solidFill>
              </a:rPr>
              <a:t>3.1.1 Understanding Inference</a:t>
            </a:r>
          </a:p>
          <a:p>
            <a:pPr marL="290513" lvl="1" indent="0">
              <a:buNone/>
            </a:pPr>
            <a:r>
              <a:rPr lang="en-US" sz="1600" dirty="0">
                <a:solidFill>
                  <a:schemeClr val="bg1">
                    <a:lumMod val="75000"/>
                  </a:schemeClr>
                </a:solidFill>
              </a:rPr>
              <a:t>3.1.2 Sampling Techniques and Uses</a:t>
            </a:r>
          </a:p>
          <a:p>
            <a:pPr marL="290513" lvl="1" indent="0">
              <a:buNone/>
            </a:pPr>
            <a:r>
              <a:rPr lang="en-US" sz="1600" dirty="0">
                <a:solidFill>
                  <a:schemeClr val="bg1">
                    <a:lumMod val="75000"/>
                  </a:schemeClr>
                </a:solidFill>
              </a:rPr>
              <a:t>3.1.3 Sample Size</a:t>
            </a:r>
          </a:p>
          <a:p>
            <a:pPr marL="290513" lvl="1" indent="0">
              <a:buNone/>
            </a:pPr>
            <a:r>
              <a:rPr lang="en-US" sz="1600" dirty="0">
                <a:solidFill>
                  <a:schemeClr val="bg1">
                    <a:lumMod val="75000"/>
                  </a:schemeClr>
                </a:solidFill>
              </a:rPr>
              <a:t>3.1.4 Central Limit Theorem</a:t>
            </a:r>
          </a:p>
          <a:p>
            <a:pPr marL="118872" indent="0">
              <a:buNone/>
            </a:pPr>
            <a:endParaRPr lang="en-US" sz="1600" b="1" dirty="0">
              <a:solidFill>
                <a:schemeClr val="bg1">
                  <a:lumMod val="75000"/>
                </a:schemeClr>
              </a:solidFill>
            </a:endParaRPr>
          </a:p>
          <a:p>
            <a:pPr marL="118872" indent="0">
              <a:buNone/>
            </a:pPr>
            <a:r>
              <a:rPr lang="en-US" sz="1600" b="1" dirty="0">
                <a:solidFill>
                  <a:schemeClr val="bg1">
                    <a:lumMod val="75000"/>
                  </a:schemeClr>
                </a:solidFill>
              </a:rPr>
              <a:t>3.2 Hypothesis Testing</a:t>
            </a:r>
          </a:p>
          <a:p>
            <a:pPr marL="290513" lvl="1" indent="0">
              <a:buNone/>
            </a:pPr>
            <a:r>
              <a:rPr lang="en-US" sz="1600" dirty="0">
                <a:solidFill>
                  <a:schemeClr val="bg1">
                    <a:lumMod val="75000"/>
                  </a:schemeClr>
                </a:solidFill>
              </a:rPr>
              <a:t>3.2.1 Goals of Hypothesis Testing</a:t>
            </a:r>
          </a:p>
          <a:p>
            <a:pPr marL="290513" lvl="1" indent="0">
              <a:buNone/>
            </a:pPr>
            <a:r>
              <a:rPr lang="en-US" sz="1600" dirty="0">
                <a:solidFill>
                  <a:schemeClr val="bg1">
                    <a:lumMod val="75000"/>
                  </a:schemeClr>
                </a:solidFill>
              </a:rPr>
              <a:t>3.2.2 Statistical Significance</a:t>
            </a:r>
          </a:p>
          <a:p>
            <a:pPr marL="290513" lvl="1" indent="0">
              <a:buNone/>
            </a:pPr>
            <a:r>
              <a:rPr lang="en-US" sz="1600" dirty="0">
                <a:solidFill>
                  <a:schemeClr val="bg1">
                    <a:lumMod val="75000"/>
                  </a:schemeClr>
                </a:solidFill>
              </a:rPr>
              <a:t>3.2.3 Risk; Alpha and Beta</a:t>
            </a:r>
          </a:p>
          <a:p>
            <a:pPr marL="290513" lvl="1" indent="0">
              <a:buNone/>
            </a:pPr>
            <a:r>
              <a:rPr lang="en-US" sz="1600" dirty="0">
                <a:solidFill>
                  <a:schemeClr val="bg1">
                    <a:lumMod val="75000"/>
                  </a:schemeClr>
                </a:solidFill>
              </a:rPr>
              <a:t>3.2.4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r>
              <a:rPr lang="en-US" sz="1600" b="1" dirty="0">
                <a:solidFill>
                  <a:schemeClr val="bg1">
                    <a:lumMod val="75000"/>
                  </a:schemeClr>
                </a:solidFill>
              </a:rPr>
              <a:t>3.4 Hypothesis Testing: Non-Normal Data</a:t>
            </a:r>
            <a:endParaRPr lang="en-US" sz="1600" u="sng" dirty="0">
              <a:solidFill>
                <a:schemeClr val="bg1">
                  <a:lumMod val="75000"/>
                </a:schemeClr>
              </a:solidFill>
            </a:endParaRPr>
          </a:p>
          <a:p>
            <a:pPr marL="349250" lvl="1" indent="0">
              <a:buNone/>
            </a:pPr>
            <a:r>
              <a:rPr lang="en-US" sz="1600" dirty="0">
                <a:solidFill>
                  <a:schemeClr val="bg1">
                    <a:lumMod val="75000"/>
                  </a:schemeClr>
                </a:solidFill>
              </a:rPr>
              <a:t>3.4.1 Mann-Whitney</a:t>
            </a:r>
          </a:p>
          <a:p>
            <a:pPr marL="349250" lvl="1" indent="0">
              <a:buNone/>
            </a:pPr>
            <a:r>
              <a:rPr lang="en-US" sz="1600" dirty="0">
                <a:solidFill>
                  <a:schemeClr val="bg1">
                    <a:lumMod val="75000"/>
                  </a:schemeClr>
                </a:solidFill>
              </a:rPr>
              <a:t>3.4.2 Kruskal-Wallis</a:t>
            </a:r>
          </a:p>
          <a:p>
            <a:pPr marL="349250" lvl="1" indent="0">
              <a:buNone/>
            </a:pPr>
            <a:r>
              <a:rPr lang="en-US" sz="1600" dirty="0">
                <a:solidFill>
                  <a:schemeClr val="bg1">
                    <a:lumMod val="75000"/>
                  </a:schemeClr>
                </a:solidFill>
              </a:rPr>
              <a:t>3.4.3 Moods Median</a:t>
            </a:r>
          </a:p>
          <a:p>
            <a:pPr marL="349250" lvl="1" indent="0">
              <a:buNone/>
            </a:pPr>
            <a:r>
              <a:rPr lang="en-US" sz="1600" dirty="0">
                <a:solidFill>
                  <a:schemeClr val="bg1">
                    <a:lumMod val="75000"/>
                  </a:schemeClr>
                </a:solidFill>
              </a:rPr>
              <a:t>3.4.4 Friedman</a:t>
            </a:r>
          </a:p>
          <a:p>
            <a:pPr marL="349250" lvl="1" indent="0">
              <a:buNone/>
            </a:pPr>
            <a:r>
              <a:rPr lang="en-US" sz="1600" dirty="0">
                <a:solidFill>
                  <a:schemeClr val="bg1">
                    <a:lumMod val="75000"/>
                  </a:schemeClr>
                </a:solidFill>
              </a:rPr>
              <a:t>3.4.5 One Sample Sign</a:t>
            </a:r>
          </a:p>
          <a:p>
            <a:pPr marL="349250" lvl="1" indent="0">
              <a:buNone/>
            </a:pPr>
            <a:r>
              <a:rPr lang="en-US" sz="1600" dirty="0">
                <a:solidFill>
                  <a:schemeClr val="bg1">
                    <a:lumMod val="75000"/>
                  </a:schemeClr>
                </a:solidFill>
              </a:rPr>
              <a:t>3.4.6 One Sample Wilcoxon</a:t>
            </a:r>
          </a:p>
          <a:p>
            <a:pPr marL="349250" lvl="1" indent="0">
              <a:buNone/>
            </a:pPr>
            <a:r>
              <a:rPr lang="en-US" sz="1600" dirty="0">
                <a:solidFill>
                  <a:schemeClr val="bg1">
                    <a:lumMod val="75000"/>
                  </a:schemeClr>
                </a:solidFill>
              </a:rPr>
              <a:t>3.4.7 One and Two Sample Proportion</a:t>
            </a:r>
          </a:p>
          <a:p>
            <a:pPr marL="349250" lvl="1" indent="0">
              <a:buNone/>
            </a:pPr>
            <a:r>
              <a:rPr lang="en-US" sz="1600" dirty="0">
                <a:solidFill>
                  <a:schemeClr val="bg1">
                    <a:lumMod val="75000"/>
                  </a:schemeClr>
                </a:solidFill>
              </a:rPr>
              <a:t>3.4.8 Chi-Squared </a:t>
            </a:r>
            <a:r>
              <a:rPr lang="en-US" sz="1400" dirty="0">
                <a:solidFill>
                  <a:schemeClr val="bg1">
                    <a:lumMod val="75000"/>
                  </a:schemeClr>
                </a:solidFill>
              </a:rPr>
              <a:t>(Contingency Tables)</a:t>
            </a:r>
          </a:p>
          <a:p>
            <a:pPr marL="349250" lvl="1" indent="0">
              <a:buNone/>
            </a:pPr>
            <a:r>
              <a:rPr lang="en-US" sz="1600" dirty="0">
                <a:solidFill>
                  <a:schemeClr val="bg1">
                    <a:lumMod val="75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CFE91BA6-51A2-A09A-9184-A5BE953A051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1B3B3CD0-86BF-620A-7DF9-CE81D805181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0807F26F-97BD-BA79-15D1-4EF76579304A}"/>
              </a:ext>
            </a:extLst>
          </p:cNvPr>
          <p:cNvSpPr>
            <a:spLocks noGrp="1"/>
          </p:cNvSpPr>
          <p:nvPr>
            <p:ph type="sldNum" sz="quarter" idx="4"/>
          </p:nvPr>
        </p:nvSpPr>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3" name="Date Placeholder 2">
            <a:extLst>
              <a:ext uri="{FF2B5EF4-FFF2-40B4-BE49-F238E27FC236}">
                <a16:creationId xmlns:a16="http://schemas.microsoft.com/office/drawing/2014/main" id="{04C26EBA-6862-A937-EB89-2E0692AE91B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984A63F-0F3D-EAFC-8AC6-EB9DA43C4A5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4318CB7-690A-9EEF-036F-6488AC814E7B}"/>
              </a:ext>
            </a:extLst>
          </p:cNvPr>
          <p:cNvSpPr>
            <a:spLocks noGrp="1"/>
          </p:cNvSpPr>
          <p:nvPr>
            <p:ph type="sldNum" sz="quarter" idx="4"/>
          </p:nvPr>
        </p:nvSpPr>
        <p:spPr/>
        <p:txBody>
          <a:bodyPr/>
          <a:lstStyle/>
          <a:p>
            <a:fld id="{28B83BC3-069B-46AF-A4E6-C99928E1A4FA}" type="slidenum">
              <a:rPr lang="en-US" smtClean="0"/>
              <a:pPr/>
              <a:t>572</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4" name="Date Placeholder 3">
            <a:extLst>
              <a:ext uri="{FF2B5EF4-FFF2-40B4-BE49-F238E27FC236}">
                <a16:creationId xmlns:a16="http://schemas.microsoft.com/office/drawing/2014/main" id="{D8817CA6-3E87-C86E-87AB-001438CD3D1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1C19B9D-038C-09B3-E443-333F101D37C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D925D9A-B2C4-1AF1-9C8B-80C40212DDD2}"/>
              </a:ext>
            </a:extLst>
          </p:cNvPr>
          <p:cNvSpPr>
            <a:spLocks noGrp="1"/>
          </p:cNvSpPr>
          <p:nvPr>
            <p:ph type="sldNum" sz="quarter" idx="4"/>
          </p:nvPr>
        </p:nvSpPr>
        <p:spPr/>
        <p:txBody>
          <a:bodyPr/>
          <a:lstStyle/>
          <a:p>
            <a:fld id="{28B83BC3-069B-46AF-A4E6-C99928E1A4FA}" type="slidenum">
              <a:rPr lang="en-US" smtClean="0"/>
              <a:pPr/>
              <a:t>573</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4" name="Date Placeholder 3">
            <a:extLst>
              <a:ext uri="{FF2B5EF4-FFF2-40B4-BE49-F238E27FC236}">
                <a16:creationId xmlns:a16="http://schemas.microsoft.com/office/drawing/2014/main" id="{16247EE5-B37A-F9E1-F1D1-9019FFFF96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BFF2D57-08DB-BFD3-58C3-F6D3C26BF11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4DC3AD1-89E1-C2D3-C1F2-CD3A2634FFF2}"/>
              </a:ext>
            </a:extLst>
          </p:cNvPr>
          <p:cNvSpPr>
            <a:spLocks noGrp="1"/>
          </p:cNvSpPr>
          <p:nvPr>
            <p:ph type="sldNum" sz="quarter" idx="4"/>
          </p:nvPr>
        </p:nvSpPr>
        <p:spPr/>
        <p:txBody>
          <a:bodyPr/>
          <a:lstStyle/>
          <a:p>
            <a:fld id="{28B83BC3-069B-46AF-A4E6-C99928E1A4FA}" type="slidenum">
              <a:rPr lang="en-US" smtClean="0"/>
              <a:pPr/>
              <a:t>574</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B887043-8C5A-F6D6-96D6-B31E838CCD8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F26D1E0-07D2-0C3B-AEDA-45277351FA7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56B1AF7-879C-118D-C1EF-EE710AD7B9DB}"/>
              </a:ext>
            </a:extLst>
          </p:cNvPr>
          <p:cNvSpPr>
            <a:spLocks noGrp="1"/>
          </p:cNvSpPr>
          <p:nvPr>
            <p:ph type="sldNum" sz="quarter" idx="4"/>
          </p:nvPr>
        </p:nvSpPr>
        <p:spPr/>
        <p:txBody>
          <a:bodyPr/>
          <a:lstStyle/>
          <a:p>
            <a:fld id="{28B83BC3-069B-46AF-A4E6-C99928E1A4FA}" type="slidenum">
              <a:rPr lang="en-US" smtClean="0"/>
              <a:pPr/>
              <a:t>575</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4" name="Date Placeholder 3">
            <a:extLst>
              <a:ext uri="{FF2B5EF4-FFF2-40B4-BE49-F238E27FC236}">
                <a16:creationId xmlns:a16="http://schemas.microsoft.com/office/drawing/2014/main" id="{3575326D-2EF8-099B-34F4-7D220D8E39E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D9BFEC5-82AD-EF7B-1BA8-7F33A5D4CFE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7A58D24-31A6-FECC-7F80-C6D2B62A629A}"/>
              </a:ext>
            </a:extLst>
          </p:cNvPr>
          <p:cNvSpPr>
            <a:spLocks noGrp="1"/>
          </p:cNvSpPr>
          <p:nvPr>
            <p:ph type="sldNum" sz="quarter" idx="4"/>
          </p:nvPr>
        </p:nvSpPr>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name="Equation" r:id="rId4" imgW="761669" imgH="558558" progId="Equation.3">
                  <p:embed/>
                </p:oleObj>
              </mc:Choice>
              <mc:Fallback>
                <p:oleObj name="Equation" r:id="rId4" imgW="761669" imgH="558558"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name="Equation" r:id="rId6" imgW="1104900" imgH="660400" progId="Equation.3">
                  <p:embed/>
                </p:oleObj>
              </mc:Choice>
              <mc:Fallback>
                <p:oleObj name="Equation" r:id="rId6" imgW="1104900" imgH="6604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name="Equation" r:id="rId8" imgW="139639" imgH="203112" progId="Equation.3">
                    <p:embed/>
                  </p:oleObj>
                </mc:Choice>
                <mc:Fallback>
                  <p:oleObj name="Equation" r:id="rId8" imgW="139639" imgH="203112"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1AD4AF1B-CD84-99EE-5909-BE8A5BFB3F57}"/>
              </a:ext>
            </a:extLst>
          </p:cNvPr>
          <p:cNvSpPr>
            <a:spLocks noGrp="1"/>
          </p:cNvSpPr>
          <p:nvPr>
            <p:ph type="dt" sz="half" idx="2"/>
          </p:nvPr>
        </p:nvSpPr>
        <p:spPr/>
        <p:txBody>
          <a:bodyPr/>
          <a:lstStyle/>
          <a:p>
            <a:r>
              <a:rPr lang="en-US"/>
              <a:t>Lean Six Sigma Training - JMP</a:t>
            </a:r>
            <a:endParaRPr lang="en-US" dirty="0"/>
          </a:p>
        </p:txBody>
      </p:sp>
      <p:sp>
        <p:nvSpPr>
          <p:cNvPr id="11" name="Footer Placeholder 10">
            <a:extLst>
              <a:ext uri="{FF2B5EF4-FFF2-40B4-BE49-F238E27FC236}">
                <a16:creationId xmlns:a16="http://schemas.microsoft.com/office/drawing/2014/main" id="{C77333D6-C2FC-B9CD-59EB-D611DCFD18A4}"/>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EBCE9622-C48E-4CC2-A173-A1ADD36B4A89}"/>
              </a:ext>
            </a:extLst>
          </p:cNvPr>
          <p:cNvSpPr>
            <a:spLocks noGrp="1"/>
          </p:cNvSpPr>
          <p:nvPr>
            <p:ph type="sldNum" sz="quarter" idx="4"/>
          </p:nvPr>
        </p:nvSpPr>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87390867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4219B500-0FDD-881D-889D-2C4F17A5F8C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264F518-83B3-8973-B16D-0A8555C19F4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E2FFB36-467D-4F67-0596-12D40B09F643}"/>
              </a:ext>
            </a:extLst>
          </p:cNvPr>
          <p:cNvSpPr>
            <a:spLocks noGrp="1"/>
          </p:cNvSpPr>
          <p:nvPr>
            <p:ph type="sldNum" sz="quarter" idx="4"/>
          </p:nvPr>
        </p:nvSpPr>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a:t>
            </a:r>
            <a:r>
              <a:rPr lang="en-US" dirty="0" err="1"/>
              <a:t>OneSampleT-Test.jmp</a:t>
            </a:r>
            <a:r>
              <a:rPr lang="en-US" dirty="0"/>
              <a:t>”</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4" name="Date Placeholder 3">
            <a:extLst>
              <a:ext uri="{FF2B5EF4-FFF2-40B4-BE49-F238E27FC236}">
                <a16:creationId xmlns:a16="http://schemas.microsoft.com/office/drawing/2014/main" id="{CCB5FF27-C926-E506-D7A9-2DEA7482AE9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148B5BD-660C-38C8-2676-42D9FC0F539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C5EBF22-6149-1BD0-9377-1D9A65F6CC6A}"/>
              </a:ext>
            </a:extLst>
          </p:cNvPr>
          <p:cNvSpPr>
            <a:spLocks noGrp="1"/>
          </p:cNvSpPr>
          <p:nvPr>
            <p:ph type="sldNum" sz="quarter" idx="4"/>
          </p:nvPr>
        </p:nvSpPr>
        <p:spPr/>
        <p:txBody>
          <a:bodyPr/>
          <a:lstStyle/>
          <a:p>
            <a:fld id="{28B83BC3-069B-46AF-A4E6-C99928E1A4FA}" type="slidenum">
              <a:rPr lang="en-US" smtClean="0"/>
              <a:pPr/>
              <a:t>579</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4" name="Date Placeholder 3">
            <a:extLst>
              <a:ext uri="{FF2B5EF4-FFF2-40B4-BE49-F238E27FC236}">
                <a16:creationId xmlns:a16="http://schemas.microsoft.com/office/drawing/2014/main" id="{DFB71088-94DF-AF03-5C6B-4F2A13B522F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9A1E6D5-4609-C308-6AA0-7D3503C34454}"/>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703EC1A-7C97-F94F-65C4-7CD254D8320D}"/>
              </a:ext>
            </a:extLst>
          </p:cNvPr>
          <p:cNvSpPr>
            <a:spLocks noGrp="1"/>
          </p:cNvSpPr>
          <p:nvPr>
            <p:ph type="sldNum" sz="quarter" idx="4"/>
          </p:nvPr>
        </p:nvSpPr>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One-Sample T-Test</a:t>
            </a:r>
          </a:p>
        </p:txBody>
      </p:sp>
      <p:sp>
        <p:nvSpPr>
          <p:cNvPr id="3" name="Content Placeholder 2"/>
          <p:cNvSpPr>
            <a:spLocks noGrp="1"/>
          </p:cNvSpPr>
          <p:nvPr>
            <p:ph idx="1"/>
          </p:nvPr>
        </p:nvSpPr>
        <p:spPr/>
        <p:txBody>
          <a:bodyPr>
            <a:normAutofit/>
          </a:bodyPr>
          <a:lstStyle/>
          <a:p>
            <a:r>
              <a:rPr lang="en-US" sz="2400" dirty="0"/>
              <a:t>Step 1: Test whether the data are normally distributed</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“HtBk”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“HtBk” in the Distribution page</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pPr lvl="1"/>
            <a:endParaRPr lang="en-US" dirty="0"/>
          </a:p>
          <a:p>
            <a:endParaRPr lang="en-US" dirty="0"/>
          </a:p>
        </p:txBody>
      </p:sp>
      <p:sp>
        <p:nvSpPr>
          <p:cNvPr id="7" name="Date Placeholder 6">
            <a:extLst>
              <a:ext uri="{FF2B5EF4-FFF2-40B4-BE49-F238E27FC236}">
                <a16:creationId xmlns:a16="http://schemas.microsoft.com/office/drawing/2014/main" id="{CAA8AECF-582B-DC72-B7D6-DA05CD199F7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6505441-7960-AF89-6A3C-5E541781F1B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AE8D046-1861-ED05-C91A-40E9E5F0FC69}"/>
              </a:ext>
            </a:extLst>
          </p:cNvPr>
          <p:cNvSpPr>
            <a:spLocks noGrp="1"/>
          </p:cNvSpPr>
          <p:nvPr>
            <p:ph type="sldNum" sz="quarter" idx="4"/>
          </p:nvPr>
        </p:nvSpPr>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3228859644"/>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One-Sample T-Test</a:t>
            </a:r>
          </a:p>
        </p:txBody>
      </p:sp>
      <p:pic>
        <p:nvPicPr>
          <p:cNvPr id="15" name="Picture 14"/>
          <p:cNvPicPr>
            <a:picLocks noChangeAspect="1"/>
          </p:cNvPicPr>
          <p:nvPr/>
        </p:nvPicPr>
        <p:blipFill>
          <a:blip r:embed="rId3"/>
          <a:stretch>
            <a:fillRect/>
          </a:stretch>
        </p:blipFill>
        <p:spPr>
          <a:xfrm>
            <a:off x="2032000" y="2057400"/>
            <a:ext cx="7315200" cy="3657599"/>
          </a:xfrm>
          <a:prstGeom prst="rect">
            <a:avLst/>
          </a:prstGeom>
        </p:spPr>
      </p:pic>
      <p:sp>
        <p:nvSpPr>
          <p:cNvPr id="5" name="Date Placeholder 4">
            <a:extLst>
              <a:ext uri="{FF2B5EF4-FFF2-40B4-BE49-F238E27FC236}">
                <a16:creationId xmlns:a16="http://schemas.microsoft.com/office/drawing/2014/main" id="{E06B84C1-DAD9-D545-FD1B-C9CFBE631079}"/>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B185C508-398B-7BB4-8EEF-521D616FCEC4}"/>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CD058EC-E5E8-7013-1E2F-C4AFCE33079A}"/>
              </a:ext>
            </a:extLst>
          </p:cNvPr>
          <p:cNvSpPr>
            <a:spLocks noGrp="1"/>
          </p:cNvSpPr>
          <p:nvPr>
            <p:ph type="sldNum" sz="quarter" idx="4"/>
          </p:nvPr>
        </p:nvSpPr>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3552195830"/>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One-Sample T-Test</a:t>
            </a:r>
          </a:p>
        </p:txBody>
      </p:sp>
      <p:sp>
        <p:nvSpPr>
          <p:cNvPr id="3" name="Content Placeholder 2"/>
          <p:cNvSpPr>
            <a:spLocks noGrp="1"/>
          </p:cNvSpPr>
          <p:nvPr>
            <p:ph idx="1"/>
          </p:nvPr>
        </p:nvSpPr>
        <p:spPr>
          <a:xfrm>
            <a:off x="609600" y="1143000"/>
            <a:ext cx="56388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0.3197 and greater than the alpha level (0.05), we fail to reject the null and claim that the data are normally distributed. </a:t>
            </a:r>
          </a:p>
          <a:p>
            <a:endParaRPr lang="en-US" sz="2000" dirty="0"/>
          </a:p>
          <a:p>
            <a:r>
              <a:rPr lang="en-US" sz="2000" dirty="0"/>
              <a:t>If the data are not normally distributed, you need to use other hypothesis tests other than one sample t-test.</a:t>
            </a:r>
          </a:p>
        </p:txBody>
      </p:sp>
      <p:pic>
        <p:nvPicPr>
          <p:cNvPr id="6" name="Picture 5">
            <a:extLst>
              <a:ext uri="{FF2B5EF4-FFF2-40B4-BE49-F238E27FC236}">
                <a16:creationId xmlns:a16="http://schemas.microsoft.com/office/drawing/2014/main" id="{BB1243A1-961C-4FF0-BD7E-8BEDF5CE51A1}"/>
              </a:ext>
            </a:extLst>
          </p:cNvPr>
          <p:cNvPicPr>
            <a:picLocks noChangeAspect="1"/>
          </p:cNvPicPr>
          <p:nvPr/>
        </p:nvPicPr>
        <p:blipFill>
          <a:blip r:embed="rId4"/>
          <a:stretch>
            <a:fillRect/>
          </a:stretch>
        </p:blipFill>
        <p:spPr>
          <a:xfrm>
            <a:off x="6477000" y="1114587"/>
            <a:ext cx="4114800" cy="5273513"/>
          </a:xfrm>
          <a:prstGeom prst="rect">
            <a:avLst/>
          </a:prstGeom>
        </p:spPr>
      </p:pic>
      <p:sp>
        <p:nvSpPr>
          <p:cNvPr id="5" name="Date Placeholder 4">
            <a:extLst>
              <a:ext uri="{FF2B5EF4-FFF2-40B4-BE49-F238E27FC236}">
                <a16:creationId xmlns:a16="http://schemas.microsoft.com/office/drawing/2014/main" id="{902261ED-8958-95AE-519B-505AB8F7B7D5}"/>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2C6BEAF-8E33-D3F7-D635-8167CEDCAD28}"/>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0DAB2899-CCD6-FBD9-BED7-1EDD6B6FF0D5}"/>
              </a:ext>
            </a:extLst>
          </p:cNvPr>
          <p:cNvSpPr>
            <a:spLocks noGrp="1"/>
          </p:cNvSpPr>
          <p:nvPr>
            <p:ph type="sldNum" sz="quarter" idx="4"/>
          </p:nvPr>
        </p:nvSpPr>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550493959"/>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One-Sample T-Test</a:t>
            </a:r>
          </a:p>
        </p:txBody>
      </p:sp>
      <p:sp>
        <p:nvSpPr>
          <p:cNvPr id="3" name="Content Placeholder 2"/>
          <p:cNvSpPr>
            <a:spLocks noGrp="1"/>
          </p:cNvSpPr>
          <p:nvPr>
            <p:ph idx="1"/>
          </p:nvPr>
        </p:nvSpPr>
        <p:spPr/>
        <p:txBody>
          <a:bodyPr/>
          <a:lstStyle/>
          <a:p>
            <a:r>
              <a:rPr lang="en-US" sz="2400" dirty="0"/>
              <a:t>Step 2: Run the one-sample t-test</a:t>
            </a:r>
          </a:p>
          <a:p>
            <a:pPr marL="1234440" lvl="2" indent="-457200">
              <a:buFont typeface="+mj-lt"/>
              <a:buAutoNum type="arabicPeriod"/>
            </a:pPr>
            <a:r>
              <a:rPr lang="en-US" sz="2200" dirty="0"/>
              <a:t>Click on the red triangle button next to “HtBk”</a:t>
            </a:r>
          </a:p>
          <a:p>
            <a:pPr marL="1234440" lvl="2" indent="-457200">
              <a:buFont typeface="+mj-lt"/>
              <a:buAutoNum type="arabicPeriod"/>
            </a:pPr>
            <a:r>
              <a:rPr lang="en-US" sz="2200" dirty="0"/>
              <a:t>Select “Test Mean”</a:t>
            </a:r>
          </a:p>
          <a:p>
            <a:pPr marL="1234440" lvl="2" indent="-457200">
              <a:buFont typeface="+mj-lt"/>
              <a:buAutoNum type="arabicPeriod"/>
            </a:pPr>
            <a:r>
              <a:rPr lang="en-US" sz="2200" dirty="0"/>
              <a:t>A new window named “Test Mean” pops up</a:t>
            </a:r>
          </a:p>
          <a:p>
            <a:pPr marL="1234440" lvl="2" indent="-457200">
              <a:buFont typeface="+mj-lt"/>
              <a:buAutoNum type="arabicPeriod"/>
            </a:pPr>
            <a:r>
              <a:rPr lang="en-US" sz="2200" dirty="0"/>
              <a:t>Enter the specific value we want to compare against in the box next to “Specify Hypothesized Mean”</a:t>
            </a:r>
          </a:p>
          <a:p>
            <a:pPr marL="1234440" lvl="2" indent="-457200">
              <a:buFont typeface="+mj-lt"/>
              <a:buAutoNum type="arabicPeriod"/>
            </a:pPr>
            <a:r>
              <a:rPr lang="en-US" sz="2200" dirty="0"/>
              <a:t>Click “OK”</a:t>
            </a:r>
          </a:p>
          <a:p>
            <a:pPr lvl="1"/>
            <a:endParaRPr lang="en-US" dirty="0"/>
          </a:p>
          <a:p>
            <a:endParaRPr lang="en-US" dirty="0"/>
          </a:p>
        </p:txBody>
      </p:sp>
      <p:pic>
        <p:nvPicPr>
          <p:cNvPr id="7" name="Picture 6">
            <a:extLst>
              <a:ext uri="{FF2B5EF4-FFF2-40B4-BE49-F238E27FC236}">
                <a16:creationId xmlns:a16="http://schemas.microsoft.com/office/drawing/2014/main" id="{98371C43-9001-44BC-BB63-5CBF4C1BE0A5}"/>
              </a:ext>
            </a:extLst>
          </p:cNvPr>
          <p:cNvPicPr>
            <a:picLocks noChangeAspect="1"/>
          </p:cNvPicPr>
          <p:nvPr/>
        </p:nvPicPr>
        <p:blipFill>
          <a:blip r:embed="rId4"/>
          <a:stretch>
            <a:fillRect/>
          </a:stretch>
        </p:blipFill>
        <p:spPr>
          <a:xfrm>
            <a:off x="3733800" y="4053506"/>
            <a:ext cx="5029200" cy="2321168"/>
          </a:xfrm>
          <a:prstGeom prst="rect">
            <a:avLst/>
          </a:prstGeom>
        </p:spPr>
      </p:pic>
      <p:sp>
        <p:nvSpPr>
          <p:cNvPr id="8" name="Date Placeholder 7">
            <a:extLst>
              <a:ext uri="{FF2B5EF4-FFF2-40B4-BE49-F238E27FC236}">
                <a16:creationId xmlns:a16="http://schemas.microsoft.com/office/drawing/2014/main" id="{4588088A-CDFB-BA89-AF71-791DF48CF22F}"/>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67B015B9-DA37-106F-24A6-0EF36866EA31}"/>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F7F5AA16-E1FE-37B4-A426-2C840BDE9B87}"/>
              </a:ext>
            </a:extLst>
          </p:cNvPr>
          <p:cNvSpPr>
            <a:spLocks noGrp="1"/>
          </p:cNvSpPr>
          <p:nvPr>
            <p:ph type="sldNum" sz="quarter" idx="4"/>
          </p:nvPr>
        </p:nvSpPr>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3412904058"/>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One-Sample T-Test</a:t>
            </a:r>
            <a:endParaRPr lang="en-US" dirty="0"/>
          </a:p>
        </p:txBody>
      </p:sp>
      <p:sp>
        <p:nvSpPr>
          <p:cNvPr id="9" name="Content Placeholder 8">
            <a:extLst>
              <a:ext uri="{FF2B5EF4-FFF2-40B4-BE49-F238E27FC236}">
                <a16:creationId xmlns:a16="http://schemas.microsoft.com/office/drawing/2014/main" id="{E0B2E62A-F713-431C-8618-E27F593C26BA}"/>
              </a:ext>
            </a:extLst>
          </p:cNvPr>
          <p:cNvSpPr>
            <a:spLocks noGrp="1"/>
          </p:cNvSpPr>
          <p:nvPr>
            <p:ph idx="1"/>
          </p:nvPr>
        </p:nvSpPr>
        <p:spPr>
          <a:xfrm>
            <a:off x="609600" y="1143000"/>
            <a:ext cx="6096000" cy="5486400"/>
          </a:xfrm>
        </p:spPr>
        <p:txBody>
          <a:bodyPr/>
          <a:lstStyle/>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0.0001, we reject the null hypothesis and claim that average of basketball players is different from 7 feet. </a:t>
            </a:r>
          </a:p>
        </p:txBody>
      </p:sp>
      <p:pic>
        <p:nvPicPr>
          <p:cNvPr id="18" name="Picture 17">
            <a:extLst>
              <a:ext uri="{FF2B5EF4-FFF2-40B4-BE49-F238E27FC236}">
                <a16:creationId xmlns:a16="http://schemas.microsoft.com/office/drawing/2014/main" id="{21168359-530D-4C68-83CC-4DB3214EBE57}"/>
              </a:ext>
            </a:extLst>
          </p:cNvPr>
          <p:cNvPicPr>
            <a:picLocks noChangeAspect="1"/>
          </p:cNvPicPr>
          <p:nvPr/>
        </p:nvPicPr>
        <p:blipFill>
          <a:blip r:embed="rId4"/>
          <a:stretch>
            <a:fillRect/>
          </a:stretch>
        </p:blipFill>
        <p:spPr>
          <a:xfrm>
            <a:off x="6807201" y="1092977"/>
            <a:ext cx="3383280" cy="5384023"/>
          </a:xfrm>
          <a:prstGeom prst="rect">
            <a:avLst/>
          </a:prstGeom>
        </p:spPr>
      </p:pic>
      <p:sp>
        <p:nvSpPr>
          <p:cNvPr id="5" name="Date Placeholder 4">
            <a:extLst>
              <a:ext uri="{FF2B5EF4-FFF2-40B4-BE49-F238E27FC236}">
                <a16:creationId xmlns:a16="http://schemas.microsoft.com/office/drawing/2014/main" id="{E5E5DAB7-C180-20DE-08C5-287AB21C7FA8}"/>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1FD0A9ED-3B0C-06C6-D7B4-9058572611F1}"/>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2F1B8D8-6E8E-CFAA-23FB-56DE19E13B66}"/>
              </a:ext>
            </a:extLst>
          </p:cNvPr>
          <p:cNvSpPr>
            <a:spLocks noGrp="1"/>
          </p:cNvSpPr>
          <p:nvPr>
            <p:ph type="sldNum" sz="quarter" idx="4"/>
          </p:nvPr>
        </p:nvSpPr>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253876320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E3858EB-7460-4939-F83C-35B8E9D07B1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0894C0F-1E2F-AF1E-20A0-8525C4C8693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938EFC3-E82D-F5D3-2145-B3755180431D}"/>
              </a:ext>
            </a:extLst>
          </p:cNvPr>
          <p:cNvSpPr>
            <a:spLocks noGrp="1"/>
          </p:cNvSpPr>
          <p:nvPr>
            <p:ph type="sldNum" sz="quarter" idx="4"/>
          </p:nvPr>
        </p:nvSpPr>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71F6BE2-7331-F027-6264-5BB18A4655F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0FD32DC-1735-D97F-888D-F8AB20B53B0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C8E9C00-9199-3A0E-C637-006695847006}"/>
              </a:ext>
            </a:extLst>
          </p:cNvPr>
          <p:cNvSpPr>
            <a:spLocks noGrp="1"/>
          </p:cNvSpPr>
          <p:nvPr>
            <p:ph type="sldNum" sz="quarter" idx="4"/>
          </p:nvPr>
        </p:nvSpPr>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3" name="Date Placeholder 2">
            <a:extLst>
              <a:ext uri="{FF2B5EF4-FFF2-40B4-BE49-F238E27FC236}">
                <a16:creationId xmlns:a16="http://schemas.microsoft.com/office/drawing/2014/main" id="{7EF5E1AF-1EF1-8628-5EB8-C2CDA039BF9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640071B-4424-D3D0-EC58-5D5DF1D3570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EF260A9-D4AF-EBE6-C8E3-77A63BB0042F}"/>
              </a:ext>
            </a:extLst>
          </p:cNvPr>
          <p:cNvSpPr>
            <a:spLocks noGrp="1"/>
          </p:cNvSpPr>
          <p:nvPr>
            <p:ph type="sldNum" sz="quarter" idx="4"/>
          </p:nvPr>
        </p:nvSpPr>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13723109"/>
              </p:ext>
            </p:extLst>
          </p:nvPr>
        </p:nvGraphicFramePr>
        <p:xfrm>
          <a:off x="4031062" y="2286000"/>
          <a:ext cx="1240924"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1062"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3016200410"/>
              </p:ext>
            </p:extLst>
          </p:nvPr>
        </p:nvGraphicFramePr>
        <p:xfrm>
          <a:off x="4858128" y="2689225"/>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1843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8128"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A8265E5-ADF3-16C1-20A3-10115623894B}"/>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06FC4E3-1FCE-DD22-1B1A-65DF964F7251}"/>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B4725239-02DD-AE25-19FD-B3BC87C5BFF6}"/>
              </a:ext>
            </a:extLst>
          </p:cNvPr>
          <p:cNvSpPr>
            <a:spLocks noGrp="1"/>
          </p:cNvSpPr>
          <p:nvPr>
            <p:ph type="sldNum" sz="quarter" idx="4"/>
          </p:nvPr>
        </p:nvSpPr>
        <p:spPr/>
        <p:txBody>
          <a:bodyPr/>
          <a:lstStyle/>
          <a:p>
            <a:fld id="{28B83BC3-069B-46AF-A4E6-C99928E1A4FA}" type="slidenum">
              <a:rPr lang="en-US" smtClean="0"/>
              <a:pPr/>
              <a:t>588</a:t>
            </a:fld>
            <a:endParaRPr lang="en-US" dirty="0"/>
          </a:p>
        </p:txBody>
      </p:sp>
    </p:spTree>
    <p:custDataLst>
      <p:tags r:id="rId1"/>
    </p:custDataLst>
    <p:extLst>
      <p:ext uri="{BB962C8B-B14F-4D97-AF65-F5344CB8AC3E}">
        <p14:creationId xmlns:p14="http://schemas.microsoft.com/office/powerpoint/2010/main" val="3698932061"/>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4" name="Date Placeholder 3">
            <a:extLst>
              <a:ext uri="{FF2B5EF4-FFF2-40B4-BE49-F238E27FC236}">
                <a16:creationId xmlns:a16="http://schemas.microsoft.com/office/drawing/2014/main" id="{3ABDBF0B-827D-9C66-D75F-46A701080CF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C612988-3F32-BEAF-DB41-777B011A129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FC2C52-4421-B8C6-246D-7CA6CEAE2FAE}"/>
              </a:ext>
            </a:extLst>
          </p:cNvPr>
          <p:cNvSpPr>
            <a:spLocks noGrp="1"/>
          </p:cNvSpPr>
          <p:nvPr>
            <p:ph type="sldNum" sz="quarter" idx="4"/>
          </p:nvPr>
        </p:nvSpPr>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F38F59F-AAB0-65F9-65DB-B9BE698D957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A791B516-59FC-9CBB-BE66-C546E945CE02}"/>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71FEA0D-6184-3C1F-7499-DC6220700616}"/>
              </a:ext>
            </a:extLst>
          </p:cNvPr>
          <p:cNvSpPr>
            <a:spLocks noGrp="1"/>
          </p:cNvSpPr>
          <p:nvPr>
            <p:ph type="sldNum" sz="quarter" idx="4"/>
          </p:nvPr>
        </p:nvSpPr>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name="Equation" r:id="rId4" imgW="660113" imgH="482391" progId="Equation.3">
                  <p:embed/>
                </p:oleObj>
              </mc:Choice>
              <mc:Fallback>
                <p:oleObj name="Equation" r:id="rId4" imgW="660113" imgH="482391" progId="Equation.3">
                  <p:embed/>
                  <p:pic>
                    <p:nvPicPr>
                      <p:cNvPr id="1863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4" name="Date Placeholder 3">
            <a:extLst>
              <a:ext uri="{FF2B5EF4-FFF2-40B4-BE49-F238E27FC236}">
                <a16:creationId xmlns:a16="http://schemas.microsoft.com/office/drawing/2014/main" id="{1067F035-EE3D-D660-422B-2C0B70EDF14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3FE3568-8886-2292-019B-8EA9226A6C6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EC68993B-3CA8-110C-0C15-99813BD1BCFD}"/>
              </a:ext>
            </a:extLst>
          </p:cNvPr>
          <p:cNvSpPr>
            <a:spLocks noGrp="1"/>
          </p:cNvSpPr>
          <p:nvPr>
            <p:ph type="sldNum" sz="quarter" idx="4"/>
          </p:nvPr>
        </p:nvSpPr>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194383550"/>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1904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1904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5F6E803-B137-CB63-E6F8-3FE7A84532E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A3AD9C9-41F9-4DE5-F36C-411140E548E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21F60B0-AADF-8AB5-400E-239C6400DB4D}"/>
              </a:ext>
            </a:extLst>
          </p:cNvPr>
          <p:cNvSpPr>
            <a:spLocks noGrp="1"/>
          </p:cNvSpPr>
          <p:nvPr>
            <p:ph type="sldNum" sz="quarter" idx="4"/>
          </p:nvPr>
        </p:nvSpPr>
        <p:spPr/>
        <p:txBody>
          <a:bodyPr/>
          <a:lstStyle/>
          <a:p>
            <a:fld id="{28B83BC3-069B-46AF-A4E6-C99928E1A4FA}" type="slidenum">
              <a:rPr lang="en-US" smtClean="0"/>
              <a:pPr/>
              <a:t>591</a:t>
            </a:fld>
            <a:endParaRPr lang="en-US" dirty="0"/>
          </a:p>
        </p:txBody>
      </p:sp>
    </p:spTree>
    <p:custDataLst>
      <p:tags r:id="rId1"/>
    </p:custDataLst>
    <p:extLst>
      <p:ext uri="{BB962C8B-B14F-4D97-AF65-F5344CB8AC3E}">
        <p14:creationId xmlns:p14="http://schemas.microsoft.com/office/powerpoint/2010/main" val="3406677860"/>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name="Equation" r:id="rId4" imgW="1333500" imgH="685800" progId="Equation.3">
                  <p:embed/>
                </p:oleObj>
              </mc:Choice>
              <mc:Fallback>
                <p:oleObj name="Equation" r:id="rId4" imgW="1333500" imgH="685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name="Equation" r:id="rId6" imgW="1993900" imgH="508000" progId="Equation.3">
                  <p:embed/>
                </p:oleObj>
              </mc:Choice>
              <mc:Fallback>
                <p:oleObj name="Equation" r:id="rId6" imgW="1993900" imgH="5080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134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D3CCFB6C-7C98-BB0F-85AA-7C4324A6433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C74CBF08-5403-62C5-22E5-791D586514F6}"/>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37EC3B85-E9B7-52F2-20E4-465FE38A6BBD}"/>
              </a:ext>
            </a:extLst>
          </p:cNvPr>
          <p:cNvSpPr>
            <a:spLocks noGrp="1"/>
          </p:cNvSpPr>
          <p:nvPr>
            <p:ph type="sldNum" sz="quarter" idx="4"/>
          </p:nvPr>
        </p:nvSpPr>
        <p:spPr/>
        <p:txBody>
          <a:bodyPr/>
          <a:lstStyle/>
          <a:p>
            <a:fld id="{28B83BC3-069B-46AF-A4E6-C99928E1A4FA}" type="slidenum">
              <a:rPr lang="en-US" smtClean="0"/>
              <a:pPr/>
              <a:t>592</a:t>
            </a:fld>
            <a:endParaRPr lang="en-US" dirty="0"/>
          </a:p>
        </p:txBody>
      </p:sp>
    </p:spTree>
    <p:custDataLst>
      <p:tags r:id="rId1"/>
    </p:custDataLst>
    <p:extLst>
      <p:ext uri="{BB962C8B-B14F-4D97-AF65-F5344CB8AC3E}">
        <p14:creationId xmlns:p14="http://schemas.microsoft.com/office/powerpoint/2010/main" val="2098406006"/>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name="Equation" r:id="rId4" imgW="965200" imgH="673100" progId="Equation.3">
                  <p:embed/>
                </p:oleObj>
              </mc:Choice>
              <mc:Fallback>
                <p:oleObj name="Equation" r:id="rId4" imgW="965200" imgH="673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name="Equation" r:id="rId6" imgW="1511300" imgH="1130300" progId="Equation.3">
                  <p:embed/>
                </p:oleObj>
              </mc:Choice>
              <mc:Fallback>
                <p:oleObj name="Equation" r:id="rId6" imgW="1511300" imgH="11303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134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7B4AEAEC-45F7-5937-0252-3DB01E0041E0}"/>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691FFF30-C43C-29BE-4981-427BB456DBDC}"/>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838F65AA-3FAE-B1BB-0B25-F0F9521E9FD6}"/>
              </a:ext>
            </a:extLst>
          </p:cNvPr>
          <p:cNvSpPr>
            <a:spLocks noGrp="1"/>
          </p:cNvSpPr>
          <p:nvPr>
            <p:ph type="sldNum" sz="quarter" idx="4"/>
          </p:nvPr>
        </p:nvSpPr>
        <p:spPr/>
        <p:txBody>
          <a:bodyPr/>
          <a:lstStyle/>
          <a:p>
            <a:fld id="{28B83BC3-069B-46AF-A4E6-C99928E1A4FA}" type="slidenum">
              <a:rPr lang="en-US" smtClean="0"/>
              <a:pPr/>
              <a:t>593</a:t>
            </a:fld>
            <a:endParaRPr lang="en-US" dirty="0"/>
          </a:p>
        </p:txBody>
      </p:sp>
    </p:spTree>
    <p:custDataLst>
      <p:tags r:id="rId1"/>
    </p:custDataLst>
    <p:extLst>
      <p:ext uri="{BB962C8B-B14F-4D97-AF65-F5344CB8AC3E}">
        <p14:creationId xmlns:p14="http://schemas.microsoft.com/office/powerpoint/2010/main" val="2568000911"/>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name="Equation" r:id="rId4" imgW="774360" imgH="596880" progId="Equation.3">
                  <p:embed/>
                </p:oleObj>
              </mc:Choice>
              <mc:Fallback>
                <p:oleObj name="Equation" r:id="rId4" imgW="774360" imgH="596880" progId="Equation.3">
                  <p:embed/>
                  <p:pic>
                    <p:nvPicPr>
                      <p:cNvPr id="5" name="Object 4"/>
                      <p:cNvPicPr>
                        <a:picLocks noChangeAspect="1" noChangeArrowheads="1"/>
                      </p:cNvPicPr>
                      <p:nvPr/>
                    </p:nvPicPr>
                    <p:blipFill>
                      <a:blip r:embed="rId5"/>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name="Equation" r:id="rId6" imgW="139579" imgH="215713" progId="Equation.3">
                    <p:embed/>
                  </p:oleObj>
                </mc:Choice>
                <mc:Fallback>
                  <p:oleObj name="Equation" r:id="rId6" imgW="139579" imgH="215713" progId="Equation.3">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4" name="Date Placeholder 3">
            <a:extLst>
              <a:ext uri="{FF2B5EF4-FFF2-40B4-BE49-F238E27FC236}">
                <a16:creationId xmlns:a16="http://schemas.microsoft.com/office/drawing/2014/main" id="{C7F84E94-2121-582F-6643-45B36410F7C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27FDBB65-1D54-0602-64FA-FD6433BF4A19}"/>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84210AF1-D806-E411-B4B4-BD476959CCF6}"/>
              </a:ext>
            </a:extLst>
          </p:cNvPr>
          <p:cNvSpPr>
            <a:spLocks noGrp="1"/>
          </p:cNvSpPr>
          <p:nvPr>
            <p:ph type="sldNum" sz="quarter" idx="4"/>
          </p:nvPr>
        </p:nvSpPr>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273793796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4" name="Date Placeholder 3">
            <a:extLst>
              <a:ext uri="{FF2B5EF4-FFF2-40B4-BE49-F238E27FC236}">
                <a16:creationId xmlns:a16="http://schemas.microsoft.com/office/drawing/2014/main" id="{3836F418-2D68-F7F4-CD61-64DC2969B52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D634252-33F1-4EFF-A428-1911C43A8BA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D11C399-DD4D-950B-5446-526C3CBA505E}"/>
              </a:ext>
            </a:extLst>
          </p:cNvPr>
          <p:cNvSpPr>
            <a:spLocks noGrp="1"/>
          </p:cNvSpPr>
          <p:nvPr>
            <p:ph type="sldNum" sz="quarter" idx="4"/>
          </p:nvPr>
        </p:nvSpPr>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a:t>
            </a:r>
            <a:r>
              <a:rPr lang="en-US" dirty="0" err="1"/>
              <a:t>TwoSampleT-Test.jmp</a:t>
            </a:r>
            <a:r>
              <a:rPr lang="en-US" dirty="0"/>
              <a:t>”</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34A5579-5986-C3E5-32C1-5C96A589523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74A2225-AA2A-DAD7-FAB8-6B1A49F560C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C6EB917-A95D-D1E5-8762-624615E78227}"/>
              </a:ext>
            </a:extLst>
          </p:cNvPr>
          <p:cNvSpPr>
            <a:spLocks noGrp="1"/>
          </p:cNvSpPr>
          <p:nvPr>
            <p:ph type="sldNum" sz="quarter" idx="4"/>
          </p:nvPr>
        </p:nvSpPr>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sp>
        <p:nvSpPr>
          <p:cNvPr id="3" name="Content Placeholder 2"/>
          <p:cNvSpPr>
            <a:spLocks noGrp="1"/>
          </p:cNvSpPr>
          <p:nvPr>
            <p:ph idx="1"/>
          </p:nvPr>
        </p:nvSpPr>
        <p:spPr/>
        <p:txBody>
          <a:bodyPr>
            <a:normAutofit/>
          </a:bodyPr>
          <a:lstStyle/>
          <a:p>
            <a:r>
              <a:rPr lang="en-US" sz="2400" dirty="0"/>
              <a:t>Step 1: Test the normality of the retail price for both state A and B.</a:t>
            </a:r>
            <a:endParaRPr lang="en-US" dirty="0"/>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“Retail Price” as “Y, Columns”</a:t>
            </a:r>
          </a:p>
          <a:p>
            <a:pPr marL="1234440" lvl="2" indent="-457200">
              <a:buFont typeface="+mj-lt"/>
              <a:buAutoNum type="arabicPeriod"/>
            </a:pPr>
            <a:r>
              <a:rPr lang="en-US" sz="2200" dirty="0"/>
              <a:t>Select “State” as “By”</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“Retail Price” in the Distribution page for “State = State A”</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pPr marL="1234440" lvl="2" indent="-457200">
              <a:buFont typeface="+mj-lt"/>
              <a:buAutoNum type="arabicPeriod"/>
            </a:pPr>
            <a:r>
              <a:rPr lang="en-US" sz="2200" dirty="0"/>
              <a:t>Repeat the same to test the normality for “State = State B”</a:t>
            </a:r>
          </a:p>
          <a:p>
            <a:pPr lvl="1"/>
            <a:endParaRPr lang="en-US" dirty="0"/>
          </a:p>
          <a:p>
            <a:endParaRPr lang="en-US" dirty="0"/>
          </a:p>
        </p:txBody>
      </p:sp>
      <p:sp>
        <p:nvSpPr>
          <p:cNvPr id="7" name="Date Placeholder 6">
            <a:extLst>
              <a:ext uri="{FF2B5EF4-FFF2-40B4-BE49-F238E27FC236}">
                <a16:creationId xmlns:a16="http://schemas.microsoft.com/office/drawing/2014/main" id="{54DC0D0A-D192-87E4-043C-1F271BF9BF5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F17978E-F6AC-4BDE-6D34-48D08897250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2BF66FB-643C-9405-9465-C866DCA73C7F}"/>
              </a:ext>
            </a:extLst>
          </p:cNvPr>
          <p:cNvSpPr>
            <a:spLocks noGrp="1"/>
          </p:cNvSpPr>
          <p:nvPr>
            <p:ph type="sldNum" sz="quarter" idx="4"/>
          </p:nvPr>
        </p:nvSpPr>
        <p:spPr/>
        <p:txBody>
          <a:bodyPr/>
          <a:lstStyle/>
          <a:p>
            <a:fld id="{28B83BC3-069B-46AF-A4E6-C99928E1A4FA}" type="slidenum">
              <a:rPr lang="en-US" smtClean="0"/>
              <a:pPr/>
              <a:t>597</a:t>
            </a:fld>
            <a:endParaRPr lang="en-US" dirty="0"/>
          </a:p>
        </p:txBody>
      </p:sp>
    </p:spTree>
    <p:custDataLst>
      <p:tags r:id="rId1"/>
    </p:custDataLst>
    <p:extLst>
      <p:ext uri="{BB962C8B-B14F-4D97-AF65-F5344CB8AC3E}">
        <p14:creationId xmlns:p14="http://schemas.microsoft.com/office/powerpoint/2010/main" val="2536452566"/>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pic>
        <p:nvPicPr>
          <p:cNvPr id="6" name="Picture 5"/>
          <p:cNvPicPr>
            <a:picLocks noChangeAspect="1"/>
          </p:cNvPicPr>
          <p:nvPr/>
        </p:nvPicPr>
        <p:blipFill>
          <a:blip r:embed="rId3"/>
          <a:stretch>
            <a:fillRect/>
          </a:stretch>
        </p:blipFill>
        <p:spPr>
          <a:xfrm>
            <a:off x="2032000" y="2057400"/>
            <a:ext cx="7315200" cy="3657600"/>
          </a:xfrm>
          <a:prstGeom prst="rect">
            <a:avLst/>
          </a:prstGeom>
        </p:spPr>
      </p:pic>
      <p:sp>
        <p:nvSpPr>
          <p:cNvPr id="7" name="Date Placeholder 6">
            <a:extLst>
              <a:ext uri="{FF2B5EF4-FFF2-40B4-BE49-F238E27FC236}">
                <a16:creationId xmlns:a16="http://schemas.microsoft.com/office/drawing/2014/main" id="{D0906E0D-A2BC-5128-B500-8E123764A91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1B81397-CF78-608B-FE8F-144F3024760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388AB1B-2BD3-9BAA-B105-4962F27BD79C}"/>
              </a:ext>
            </a:extLst>
          </p:cNvPr>
          <p:cNvSpPr>
            <a:spLocks noGrp="1"/>
          </p:cNvSpPr>
          <p:nvPr>
            <p:ph type="sldNum" sz="quarter" idx="4"/>
          </p:nvPr>
        </p:nvSpPr>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416325699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Two-Sample T-Test</a:t>
            </a:r>
            <a:endParaRPr lang="en-US" dirty="0"/>
          </a:p>
        </p:txBody>
      </p:sp>
      <p:sp>
        <p:nvSpPr>
          <p:cNvPr id="20" name="Content Placeholder 19">
            <a:extLst>
              <a:ext uri="{FF2B5EF4-FFF2-40B4-BE49-F238E27FC236}">
                <a16:creationId xmlns:a16="http://schemas.microsoft.com/office/drawing/2014/main" id="{95A078FD-B9DC-4F87-B222-AE15230E4C9D}"/>
              </a:ext>
            </a:extLst>
          </p:cNvPr>
          <p:cNvSpPr>
            <a:spLocks noGrp="1"/>
          </p:cNvSpPr>
          <p:nvPr>
            <p:ph idx="1"/>
          </p:nvPr>
        </p:nvSpPr>
        <p:spPr>
          <a:xfrm>
            <a:off x="609600" y="1143000"/>
            <a:ext cx="5410200" cy="5486400"/>
          </a:xfrm>
        </p:spPr>
        <p:txBody>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Both retail price data of state A and B are normally distributed since the p-values are both greater than alpha level (0.05).</a:t>
            </a:r>
          </a:p>
          <a:p>
            <a:endParaRPr lang="en-US" dirty="0"/>
          </a:p>
          <a:p>
            <a:r>
              <a:rPr lang="en-US" dirty="0"/>
              <a:t>If any of the data series is not normally distributed, we need to use other hypothesis testing methods that will be covered later.</a:t>
            </a:r>
          </a:p>
          <a:p>
            <a:endParaRPr lang="en-US" dirty="0"/>
          </a:p>
        </p:txBody>
      </p:sp>
      <p:pic>
        <p:nvPicPr>
          <p:cNvPr id="21" name="Picture 20">
            <a:extLst>
              <a:ext uri="{FF2B5EF4-FFF2-40B4-BE49-F238E27FC236}">
                <a16:creationId xmlns:a16="http://schemas.microsoft.com/office/drawing/2014/main" id="{3068E094-C80D-4764-AE39-1BB63526D636}"/>
              </a:ext>
            </a:extLst>
          </p:cNvPr>
          <p:cNvPicPr>
            <a:picLocks noChangeAspect="1"/>
          </p:cNvPicPr>
          <p:nvPr/>
        </p:nvPicPr>
        <p:blipFill>
          <a:blip r:embed="rId4"/>
          <a:stretch>
            <a:fillRect/>
          </a:stretch>
        </p:blipFill>
        <p:spPr>
          <a:xfrm>
            <a:off x="6248400" y="1219200"/>
            <a:ext cx="4572000" cy="5099149"/>
          </a:xfrm>
          <a:prstGeom prst="rect">
            <a:avLst/>
          </a:prstGeom>
        </p:spPr>
      </p:pic>
      <p:sp>
        <p:nvSpPr>
          <p:cNvPr id="5" name="Date Placeholder 4">
            <a:extLst>
              <a:ext uri="{FF2B5EF4-FFF2-40B4-BE49-F238E27FC236}">
                <a16:creationId xmlns:a16="http://schemas.microsoft.com/office/drawing/2014/main" id="{0B01B9D7-BBA0-C01D-2D41-C06793555DE7}"/>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C860CB30-4ED1-44C4-FF94-D389A8E8C18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620488E0-0EAA-DA30-521D-B57725AC3CE6}"/>
              </a:ext>
            </a:extLst>
          </p:cNvPr>
          <p:cNvSpPr>
            <a:spLocks noGrp="1"/>
          </p:cNvSpPr>
          <p:nvPr>
            <p:ph type="sldNum" sz="quarter" idx="4"/>
          </p:nvPr>
        </p:nvSpPr>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355067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8" name="Date Placeholder 7">
            <a:extLst>
              <a:ext uri="{FF2B5EF4-FFF2-40B4-BE49-F238E27FC236}">
                <a16:creationId xmlns:a16="http://schemas.microsoft.com/office/drawing/2014/main" id="{22711F6E-06C8-5F40-8C29-9FECE56E41C8}"/>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8791761A-AFE5-A3CA-965B-587D8A44594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6E82EBAF-FFF9-F72A-8C30-76E2A8C0E116}"/>
              </a:ext>
            </a:extLst>
          </p:cNvPr>
          <p:cNvSpPr>
            <a:spLocks noGrp="1"/>
          </p:cNvSpPr>
          <p:nvPr>
            <p:ph type="sldNum" sz="quarter" idx="4"/>
          </p:nvPr>
        </p:nvSpPr>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4" name="Date Placeholder 3">
            <a:extLst>
              <a:ext uri="{FF2B5EF4-FFF2-40B4-BE49-F238E27FC236}">
                <a16:creationId xmlns:a16="http://schemas.microsoft.com/office/drawing/2014/main" id="{C3AE1C99-CD6C-252F-B9E0-202ACB5F779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6CE274D-A8B8-6024-29F2-B80291771EB6}"/>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7A02443-1429-A73F-0DD1-4F690E107F12}"/>
              </a:ext>
            </a:extLst>
          </p:cNvPr>
          <p:cNvSpPr>
            <a:spLocks noGrp="1"/>
          </p:cNvSpPr>
          <p:nvPr>
            <p:ph type="sldNum" sz="quarter" idx="4"/>
          </p:nvPr>
        </p:nvSpPr>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sp>
        <p:nvSpPr>
          <p:cNvPr id="3" name="Content Placeholder 2"/>
          <p:cNvSpPr>
            <a:spLocks noGrp="1"/>
          </p:cNvSpPr>
          <p:nvPr>
            <p:ph idx="1"/>
          </p:nvPr>
        </p:nvSpPr>
        <p:spPr/>
        <p:txBody>
          <a:bodyPr>
            <a:normAutofit/>
          </a:bodyPr>
          <a:lstStyle/>
          <a:p>
            <a:r>
              <a:rPr lang="en-US" sz="2400" dirty="0"/>
              <a:t>Step 2: Test whether the variances of the two data sets are equal.</a:t>
            </a:r>
          </a:p>
          <a:p>
            <a:pPr lvl="1"/>
            <a:r>
              <a:rPr lang="en-US" sz="2400" dirty="0"/>
              <a:t>Null Hypothesis (H</a:t>
            </a:r>
            <a:r>
              <a:rPr lang="en-US" sz="2400" baseline="-25000" dirty="0"/>
              <a:t>0</a:t>
            </a:r>
            <a:r>
              <a:rPr lang="en-US" sz="2400" dirty="0"/>
              <a:t>):</a:t>
            </a:r>
          </a:p>
          <a:p>
            <a:pPr lvl="1"/>
            <a:r>
              <a:rPr lang="en-US" sz="2400" dirty="0"/>
              <a:t>Alternative Hypothesis (H</a:t>
            </a:r>
            <a:r>
              <a:rPr lang="en-US" sz="2400" baseline="-25000" dirty="0"/>
              <a:t>a</a:t>
            </a:r>
            <a:r>
              <a:rPr lang="en-US" sz="2400" dirty="0"/>
              <a:t>):</a:t>
            </a:r>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“Retail Price” as “Y, Response”</a:t>
            </a:r>
          </a:p>
          <a:p>
            <a:pPr marL="1234440" lvl="2" indent="-457200">
              <a:buFont typeface="+mj-lt"/>
              <a:buAutoNum type="arabicPeriod"/>
            </a:pPr>
            <a:r>
              <a:rPr lang="en-US" sz="2200" dirty="0"/>
              <a:t>Select “State” as “X, Factor”</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“Oneway Analysis of Retail Price By State”</a:t>
            </a:r>
          </a:p>
          <a:p>
            <a:pPr marL="1234440" lvl="2" indent="-457200">
              <a:buFont typeface="+mj-lt"/>
              <a:buAutoNum type="arabicPeriod"/>
            </a:pPr>
            <a:r>
              <a:rPr lang="en-US" sz="2200" dirty="0"/>
              <a:t>Select “Unequal Variances”</a:t>
            </a:r>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1645373"/>
              </p:ext>
            </p:extLst>
          </p:nvPr>
        </p:nvGraphicFramePr>
        <p:xfrm>
          <a:off x="4191000" y="1537856"/>
          <a:ext cx="1241425"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3082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37856"/>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1350721209"/>
              </p:ext>
            </p:extLst>
          </p:nvPr>
        </p:nvGraphicFramePr>
        <p:xfrm>
          <a:off x="5087938" y="1971968"/>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3082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7938" y="1971968"/>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F6B97FA2-28D9-FC35-05BA-012F4A41408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706F77F-3A04-D76E-8CD3-59F7DAF242F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5C4052E-943A-A58B-5D8F-D66BDC9EE9B5}"/>
              </a:ext>
            </a:extLst>
          </p:cNvPr>
          <p:cNvSpPr>
            <a:spLocks noGrp="1"/>
          </p:cNvSpPr>
          <p:nvPr>
            <p:ph type="sldNum" sz="quarter" idx="4"/>
          </p:nvPr>
        </p:nvSpPr>
        <p:spPr/>
        <p:txBody>
          <a:bodyPr/>
          <a:lstStyle/>
          <a:p>
            <a:fld id="{28B83BC3-069B-46AF-A4E6-C99928E1A4FA}" type="slidenum">
              <a:rPr lang="en-US" smtClean="0"/>
              <a:pPr/>
              <a:t>600</a:t>
            </a:fld>
            <a:endParaRPr lang="en-US" dirty="0"/>
          </a:p>
        </p:txBody>
      </p:sp>
    </p:spTree>
    <p:custDataLst>
      <p:tags r:id="rId1"/>
    </p:custDataLst>
    <p:extLst>
      <p:ext uri="{BB962C8B-B14F-4D97-AF65-F5344CB8AC3E}">
        <p14:creationId xmlns:p14="http://schemas.microsoft.com/office/powerpoint/2010/main" val="364619930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grpSp>
        <p:nvGrpSpPr>
          <p:cNvPr id="5" name="Group 4">
            <a:extLst>
              <a:ext uri="{FF2B5EF4-FFF2-40B4-BE49-F238E27FC236}">
                <a16:creationId xmlns:a16="http://schemas.microsoft.com/office/drawing/2014/main" id="{08825D35-6D09-49BA-8EDE-49BF16C8F85B}"/>
              </a:ext>
            </a:extLst>
          </p:cNvPr>
          <p:cNvGrpSpPr/>
          <p:nvPr/>
        </p:nvGrpSpPr>
        <p:grpSpPr>
          <a:xfrm>
            <a:off x="321088" y="2133600"/>
            <a:ext cx="10737023" cy="3248471"/>
            <a:chOff x="489889" y="2086890"/>
            <a:chExt cx="10737023" cy="3248471"/>
          </a:xfrm>
        </p:grpSpPr>
        <p:pic>
          <p:nvPicPr>
            <p:cNvPr id="15" name="Picture 14"/>
            <p:cNvPicPr>
              <a:picLocks noChangeAspect="1"/>
            </p:cNvPicPr>
            <p:nvPr/>
          </p:nvPicPr>
          <p:blipFill>
            <a:blip r:embed="rId3"/>
            <a:stretch>
              <a:fillRect/>
            </a:stretch>
          </p:blipFill>
          <p:spPr>
            <a:xfrm>
              <a:off x="489889" y="2445942"/>
              <a:ext cx="4114800" cy="2530369"/>
            </a:xfrm>
            <a:prstGeom prst="rect">
              <a:avLst/>
            </a:prstGeom>
          </p:spPr>
        </p:pic>
        <p:pic>
          <p:nvPicPr>
            <p:cNvPr id="16" name="Picture 15"/>
            <p:cNvPicPr>
              <a:picLocks noChangeAspect="1"/>
            </p:cNvPicPr>
            <p:nvPr/>
          </p:nvPicPr>
          <p:blipFill>
            <a:blip r:embed="rId4"/>
            <a:stretch>
              <a:fillRect/>
            </a:stretch>
          </p:blipFill>
          <p:spPr>
            <a:xfrm>
              <a:off x="4688178" y="2086890"/>
              <a:ext cx="3657600" cy="3248471"/>
            </a:xfrm>
            <a:prstGeom prst="rect">
              <a:avLst/>
            </a:prstGeom>
          </p:spPr>
        </p:pic>
        <p:pic>
          <p:nvPicPr>
            <p:cNvPr id="18" name="Picture 17"/>
            <p:cNvPicPr>
              <a:picLocks noChangeAspect="1"/>
            </p:cNvPicPr>
            <p:nvPr/>
          </p:nvPicPr>
          <p:blipFill>
            <a:blip r:embed="rId5"/>
            <a:stretch>
              <a:fillRect/>
            </a:stretch>
          </p:blipFill>
          <p:spPr>
            <a:xfrm>
              <a:off x="8483712" y="2180827"/>
              <a:ext cx="2743200" cy="3060596"/>
            </a:xfrm>
            <a:prstGeom prst="rect">
              <a:avLst/>
            </a:prstGeom>
          </p:spPr>
        </p:pic>
        <p:sp>
          <p:nvSpPr>
            <p:cNvPr id="20" name="Right Arrow 19"/>
            <p:cNvSpPr/>
            <p:nvPr/>
          </p:nvSpPr>
          <p:spPr>
            <a:xfrm>
              <a:off x="8142467" y="3558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4414078" y="3558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6" name="Date Placeholder 5">
            <a:extLst>
              <a:ext uri="{FF2B5EF4-FFF2-40B4-BE49-F238E27FC236}">
                <a16:creationId xmlns:a16="http://schemas.microsoft.com/office/drawing/2014/main" id="{530DC7E1-EB08-3F3D-8D16-224319E8C8C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BA557ADB-BF2E-9BA7-6159-F6017681429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457158FC-7A6A-2863-FC86-26766D957024}"/>
              </a:ext>
            </a:extLst>
          </p:cNvPr>
          <p:cNvSpPr>
            <a:spLocks noGrp="1"/>
          </p:cNvSpPr>
          <p:nvPr>
            <p:ph type="sldNum" sz="quarter" idx="4"/>
          </p:nvPr>
        </p:nvSpPr>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335529089"/>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Two-Sample T-Test</a:t>
            </a:r>
            <a:endParaRPr lang="en-US" dirty="0"/>
          </a:p>
        </p:txBody>
      </p:sp>
      <p:sp>
        <p:nvSpPr>
          <p:cNvPr id="14" name="Content Placeholder 13">
            <a:extLst>
              <a:ext uri="{FF2B5EF4-FFF2-40B4-BE49-F238E27FC236}">
                <a16:creationId xmlns:a16="http://schemas.microsoft.com/office/drawing/2014/main" id="{DEB55DEA-CFE3-460F-8721-32FB98653792}"/>
              </a:ext>
            </a:extLst>
          </p:cNvPr>
          <p:cNvSpPr>
            <a:spLocks noGrp="1"/>
          </p:cNvSpPr>
          <p:nvPr>
            <p:ph idx="1"/>
          </p:nvPr>
        </p:nvSpPr>
        <p:spPr>
          <a:xfrm>
            <a:off x="609600" y="1143000"/>
            <a:ext cx="5791200" cy="5486400"/>
          </a:xfrm>
        </p:spPr>
        <p:txBody>
          <a:bodyPr/>
          <a:lstStyle/>
          <a:p>
            <a:pPr marL="0" lvl="1"/>
            <a:r>
              <a:rPr lang="en-US" dirty="0"/>
              <a:t>Since the p-value of F test 2-sided is 0.87 greater than the alpha level (0.05), we fail to reject the null and claim that the variances of the two data sets are equal. </a:t>
            </a:r>
          </a:p>
          <a:p>
            <a:pPr marL="0" lvl="1"/>
            <a:endParaRPr lang="en-US" dirty="0"/>
          </a:p>
          <a:p>
            <a:pPr marL="0" lvl="1"/>
            <a:r>
              <a:rPr lang="en-US" dirty="0"/>
              <a:t>We will use the two sample t-test</a:t>
            </a:r>
            <a:br>
              <a:rPr lang="en-US" dirty="0"/>
            </a:br>
            <a:r>
              <a:rPr lang="en-US" dirty="0"/>
              <a:t>(when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marL="0" lvl="1"/>
            <a:endParaRPr lang="en-US" dirty="0"/>
          </a:p>
          <a:p>
            <a:pPr marL="0" lvl="1"/>
            <a:r>
              <a:rPr lang="en-US" dirty="0"/>
              <a:t>If </a:t>
            </a:r>
            <a:r>
              <a:rPr lang="el-GR" dirty="0"/>
              <a:t>σ</a:t>
            </a:r>
            <a:r>
              <a:rPr lang="en-US" baseline="-25000" dirty="0"/>
              <a:t>1</a:t>
            </a:r>
            <a:r>
              <a:rPr lang="en-US" dirty="0"/>
              <a:t> ≠ </a:t>
            </a:r>
            <a:r>
              <a:rPr lang="el-GR" dirty="0"/>
              <a:t>σ</a:t>
            </a:r>
            <a:r>
              <a:rPr lang="en-US" baseline="-25000" dirty="0"/>
              <a:t>2</a:t>
            </a:r>
            <a:r>
              <a:rPr lang="en-US" dirty="0"/>
              <a:t>, we will use the two 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p:txBody>
      </p:sp>
      <p:pic>
        <p:nvPicPr>
          <p:cNvPr id="5" name="Picture 4">
            <a:extLst>
              <a:ext uri="{FF2B5EF4-FFF2-40B4-BE49-F238E27FC236}">
                <a16:creationId xmlns:a16="http://schemas.microsoft.com/office/drawing/2014/main" id="{F7E12A9E-DB0B-45E6-BED7-3DBE74269364}"/>
              </a:ext>
            </a:extLst>
          </p:cNvPr>
          <p:cNvPicPr>
            <a:picLocks noChangeAspect="1"/>
          </p:cNvPicPr>
          <p:nvPr/>
        </p:nvPicPr>
        <p:blipFill>
          <a:blip r:embed="rId4"/>
          <a:stretch>
            <a:fillRect/>
          </a:stretch>
        </p:blipFill>
        <p:spPr>
          <a:xfrm>
            <a:off x="6471920" y="1168400"/>
            <a:ext cx="4297680" cy="5383604"/>
          </a:xfrm>
          <a:prstGeom prst="rect">
            <a:avLst/>
          </a:prstGeom>
        </p:spPr>
      </p:pic>
      <p:sp>
        <p:nvSpPr>
          <p:cNvPr id="6" name="Date Placeholder 5">
            <a:extLst>
              <a:ext uri="{FF2B5EF4-FFF2-40B4-BE49-F238E27FC236}">
                <a16:creationId xmlns:a16="http://schemas.microsoft.com/office/drawing/2014/main" id="{4D84E652-7907-11DF-0E65-E98ACCDF6043}"/>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D5A6299C-4403-B3D2-C8F5-B3641EB2806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59A47628-D3AA-095A-B955-77F7EBB41EF8}"/>
              </a:ext>
            </a:extLst>
          </p:cNvPr>
          <p:cNvSpPr>
            <a:spLocks noGrp="1"/>
          </p:cNvSpPr>
          <p:nvPr>
            <p:ph type="sldNum" sz="quarter" idx="4"/>
          </p:nvPr>
        </p:nvSpPr>
        <p:spPr/>
        <p:txBody>
          <a:bodyPr/>
          <a:lstStyle/>
          <a:p>
            <a:fld id="{28B83BC3-069B-46AF-A4E6-C99928E1A4FA}" type="slidenum">
              <a:rPr lang="en-US" smtClean="0"/>
              <a:pPr/>
              <a:t>602</a:t>
            </a:fld>
            <a:endParaRPr lang="en-US" dirty="0"/>
          </a:p>
        </p:txBody>
      </p:sp>
    </p:spTree>
    <p:custDataLst>
      <p:tags r:id="rId1"/>
    </p:custDataLst>
    <p:extLst>
      <p:ext uri="{BB962C8B-B14F-4D97-AF65-F5344CB8AC3E}">
        <p14:creationId xmlns:p14="http://schemas.microsoft.com/office/powerpoint/2010/main" val="33639459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sp>
        <p:nvSpPr>
          <p:cNvPr id="3" name="Content Placeholder 2"/>
          <p:cNvSpPr>
            <a:spLocks noGrp="1"/>
          </p:cNvSpPr>
          <p:nvPr>
            <p:ph idx="1"/>
          </p:nvPr>
        </p:nvSpPr>
        <p:spPr/>
        <p:txBody>
          <a:bodyPr>
            <a:normAutofit/>
          </a:bodyPr>
          <a:lstStyle/>
          <a:p>
            <a:r>
              <a:rPr lang="en-US" sz="2400" dirty="0"/>
              <a:t>Step 3: Run two-sample t-test to compare the means of two groups.</a:t>
            </a:r>
          </a:p>
          <a:p>
            <a:pPr marL="1234440" lvl="2" indent="-457200">
              <a:buFont typeface="+mj-lt"/>
              <a:buAutoNum type="arabicPeriod"/>
            </a:pPr>
            <a:r>
              <a:rPr lang="en-US" sz="2200" dirty="0"/>
              <a:t>Click on the red triangle button next to</a:t>
            </a:r>
            <a:br>
              <a:rPr lang="en-US" sz="2200" dirty="0"/>
            </a:br>
            <a:r>
              <a:rPr lang="en-US" sz="2200" dirty="0"/>
              <a:t>“Oneway Analysis of Retail Price By State”</a:t>
            </a:r>
          </a:p>
          <a:p>
            <a:pPr marL="1234440" lvl="2" indent="-457200">
              <a:buFont typeface="+mj-lt"/>
              <a:buAutoNum type="arabicPeriod"/>
            </a:pPr>
            <a:r>
              <a:rPr lang="en-US" sz="2200" dirty="0"/>
              <a:t>Select “Means/</a:t>
            </a:r>
            <a:r>
              <a:rPr lang="en-US" sz="2200" dirty="0" err="1"/>
              <a:t>Anova</a:t>
            </a:r>
            <a:r>
              <a:rPr lang="en-US" sz="2200" dirty="0"/>
              <a:t>/Pooled t”</a:t>
            </a:r>
          </a:p>
          <a:p>
            <a:pPr lvl="1"/>
            <a:endParaRPr lang="en-US" dirty="0"/>
          </a:p>
          <a:p>
            <a:endParaRPr lang="en-US" sz="2400" dirty="0"/>
          </a:p>
          <a:p>
            <a:endParaRPr lang="en-US" sz="2400" dirty="0"/>
          </a:p>
          <a:p>
            <a:endParaRPr lang="en-US" sz="2400" dirty="0"/>
          </a:p>
        </p:txBody>
      </p:sp>
      <p:sp>
        <p:nvSpPr>
          <p:cNvPr id="5" name="Date Placeholder 4">
            <a:extLst>
              <a:ext uri="{FF2B5EF4-FFF2-40B4-BE49-F238E27FC236}">
                <a16:creationId xmlns:a16="http://schemas.microsoft.com/office/drawing/2014/main" id="{824A8DEE-D4AE-89CF-3F00-36822428209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8E23254-F386-B0CA-3B7D-4EB5410B02A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D67FD41-254E-5146-1965-5AC492A68635}"/>
              </a:ext>
            </a:extLst>
          </p:cNvPr>
          <p:cNvSpPr>
            <a:spLocks noGrp="1"/>
          </p:cNvSpPr>
          <p:nvPr>
            <p:ph type="sldNum" sz="quarter" idx="4"/>
          </p:nvPr>
        </p:nvSpPr>
        <p:spPr/>
        <p:txBody>
          <a:bodyPr/>
          <a:lstStyle/>
          <a:p>
            <a:fld id="{28B83BC3-069B-46AF-A4E6-C99928E1A4FA}" type="slidenum">
              <a:rPr lang="en-US" smtClean="0"/>
              <a:pPr/>
              <a:t>603</a:t>
            </a:fld>
            <a:endParaRPr lang="en-US" dirty="0"/>
          </a:p>
        </p:txBody>
      </p:sp>
    </p:spTree>
    <p:custDataLst>
      <p:tags r:id="rId1"/>
    </p:custDataLst>
    <p:extLst>
      <p:ext uri="{BB962C8B-B14F-4D97-AF65-F5344CB8AC3E}">
        <p14:creationId xmlns:p14="http://schemas.microsoft.com/office/powerpoint/2010/main" val="12916972"/>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Two-Sample T-Test</a:t>
            </a:r>
            <a:endParaRPr lang="en-US" dirty="0"/>
          </a:p>
        </p:txBody>
      </p:sp>
      <p:sp>
        <p:nvSpPr>
          <p:cNvPr id="14" name="Content Placeholder 13">
            <a:extLst>
              <a:ext uri="{FF2B5EF4-FFF2-40B4-BE49-F238E27FC236}">
                <a16:creationId xmlns:a16="http://schemas.microsoft.com/office/drawing/2014/main" id="{A2B89274-DB25-493C-BA1B-A6EF834D1130}"/>
              </a:ext>
            </a:extLst>
          </p:cNvPr>
          <p:cNvSpPr>
            <a:spLocks noGrp="1"/>
          </p:cNvSpPr>
          <p:nvPr>
            <p:ph idx="1"/>
          </p:nvPr>
        </p:nvSpPr>
        <p:spPr>
          <a:xfrm>
            <a:off x="609600" y="1143000"/>
            <a:ext cx="5410200" cy="5486400"/>
          </a:xfrm>
        </p:spPr>
        <p:txBody>
          <a:bodyPr/>
          <a:lstStyle/>
          <a:p>
            <a:r>
              <a:rPr lang="en-US" dirty="0"/>
              <a:t>Since the p-value of the t test is 0.6651, greater than the alpha level (0.05), we fail to reject the null hypothesis and we claim that the means of the two data sets are equal. </a:t>
            </a:r>
          </a:p>
        </p:txBody>
      </p:sp>
      <p:pic>
        <p:nvPicPr>
          <p:cNvPr id="6" name="Picture 5">
            <a:extLst>
              <a:ext uri="{FF2B5EF4-FFF2-40B4-BE49-F238E27FC236}">
                <a16:creationId xmlns:a16="http://schemas.microsoft.com/office/drawing/2014/main" id="{7DF10088-8219-4DB3-8EDB-31CBFFFD95C6}"/>
              </a:ext>
            </a:extLst>
          </p:cNvPr>
          <p:cNvPicPr>
            <a:picLocks noChangeAspect="1"/>
          </p:cNvPicPr>
          <p:nvPr/>
        </p:nvPicPr>
        <p:blipFill>
          <a:blip r:embed="rId4"/>
          <a:stretch>
            <a:fillRect/>
          </a:stretch>
        </p:blipFill>
        <p:spPr>
          <a:xfrm>
            <a:off x="5981700" y="1146012"/>
            <a:ext cx="4572000" cy="5330988"/>
          </a:xfrm>
          <a:prstGeom prst="rect">
            <a:avLst/>
          </a:prstGeom>
        </p:spPr>
      </p:pic>
      <p:sp>
        <p:nvSpPr>
          <p:cNvPr id="7" name="Date Placeholder 6">
            <a:extLst>
              <a:ext uri="{FF2B5EF4-FFF2-40B4-BE49-F238E27FC236}">
                <a16:creationId xmlns:a16="http://schemas.microsoft.com/office/drawing/2014/main" id="{779AE8D0-186F-0B47-0968-41DD317C9CD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7937B48-08C5-6545-014E-65F88A1E5DA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A59665A-50C5-5AA6-080F-D274A3C89AD3}"/>
              </a:ext>
            </a:extLst>
          </p:cNvPr>
          <p:cNvSpPr>
            <a:spLocks noGrp="1"/>
          </p:cNvSpPr>
          <p:nvPr>
            <p:ph type="sldNum" sz="quarter" idx="4"/>
          </p:nvPr>
        </p:nvSpPr>
        <p:spPr/>
        <p:txBody>
          <a:bodyPr/>
          <a:lstStyle/>
          <a:p>
            <a:fld id="{28B83BC3-069B-46AF-A4E6-C99928E1A4FA}" type="slidenum">
              <a:rPr lang="en-US" smtClean="0"/>
              <a:pPr/>
              <a:t>604</a:t>
            </a:fld>
            <a:endParaRPr lang="en-US" dirty="0"/>
          </a:p>
        </p:txBody>
      </p:sp>
    </p:spTree>
    <p:custDataLst>
      <p:tags r:id="rId1"/>
    </p:custDataLst>
    <p:extLst>
      <p:ext uri="{BB962C8B-B14F-4D97-AF65-F5344CB8AC3E}">
        <p14:creationId xmlns:p14="http://schemas.microsoft.com/office/powerpoint/2010/main" val="2876015721"/>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Two-Sample T-Test</a:t>
            </a:r>
          </a:p>
        </p:txBody>
      </p:sp>
      <p:sp>
        <p:nvSpPr>
          <p:cNvPr id="3" name="Content Placeholder 2"/>
          <p:cNvSpPr>
            <a:spLocks noGrp="1"/>
          </p:cNvSpPr>
          <p:nvPr>
            <p:ph idx="1"/>
          </p:nvPr>
        </p:nvSpPr>
        <p:spPr/>
        <p:txBody>
          <a:bodyPr>
            <a:normAutofit/>
          </a:bodyPr>
          <a:lstStyle/>
          <a:p>
            <a:r>
              <a:rPr lang="en-US" sz="2400" dirty="0"/>
              <a:t>If the variances of the two groups do not equal, we will need to use the two-sample t-test (when </a:t>
            </a:r>
            <a:r>
              <a:rPr lang="el-GR" sz="2400" dirty="0"/>
              <a:t>σ</a:t>
            </a:r>
            <a:r>
              <a:rPr lang="en-US" sz="2400" baseline="-25000" dirty="0"/>
              <a:t>1</a:t>
            </a:r>
            <a:r>
              <a:rPr lang="en-US" sz="2400" dirty="0"/>
              <a:t> ≠ </a:t>
            </a:r>
            <a:r>
              <a:rPr lang="el-GR" sz="2400" dirty="0"/>
              <a:t>σ</a:t>
            </a:r>
            <a:r>
              <a:rPr lang="en-US" sz="2400" baseline="-25000" dirty="0"/>
              <a:t>2</a:t>
            </a:r>
            <a:r>
              <a:rPr lang="en-US" sz="2400" dirty="0"/>
              <a:t>) to compare the means of the two groups.</a:t>
            </a:r>
          </a:p>
          <a:p>
            <a:pPr marL="1234440" lvl="2" indent="-457200">
              <a:buFont typeface="+mj-lt"/>
              <a:buAutoNum type="arabicPeriod"/>
            </a:pPr>
            <a:r>
              <a:rPr lang="en-US" sz="2200" dirty="0"/>
              <a:t>Click on the red triangle button next to</a:t>
            </a:r>
            <a:br>
              <a:rPr lang="en-US" sz="2200" dirty="0"/>
            </a:br>
            <a:r>
              <a:rPr lang="en-US" sz="2200" dirty="0"/>
              <a:t>“Oneway Analysis of Retail Price By State”</a:t>
            </a:r>
          </a:p>
          <a:p>
            <a:pPr marL="1234440" lvl="2" indent="-457200">
              <a:buFont typeface="+mj-lt"/>
              <a:buAutoNum type="arabicPeriod"/>
            </a:pPr>
            <a:r>
              <a:rPr lang="en-US" sz="2200" dirty="0"/>
              <a:t>Select “t test”</a:t>
            </a:r>
          </a:p>
          <a:p>
            <a:endParaRPr lang="en-US" sz="2400" dirty="0"/>
          </a:p>
          <a:p>
            <a:endParaRPr lang="en-US" sz="2400" dirty="0"/>
          </a:p>
        </p:txBody>
      </p:sp>
      <p:sp>
        <p:nvSpPr>
          <p:cNvPr id="5" name="Date Placeholder 4">
            <a:extLst>
              <a:ext uri="{FF2B5EF4-FFF2-40B4-BE49-F238E27FC236}">
                <a16:creationId xmlns:a16="http://schemas.microsoft.com/office/drawing/2014/main" id="{22BC40E3-D4F0-E080-14C5-0D17AA80DAC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EC7B6CE-00BE-ED91-ED14-69680D9A7BE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B534E46-E3D2-9E3C-F8BB-7A72BA905F63}"/>
              </a:ext>
            </a:extLst>
          </p:cNvPr>
          <p:cNvSpPr>
            <a:spLocks noGrp="1"/>
          </p:cNvSpPr>
          <p:nvPr>
            <p:ph type="sldNum" sz="quarter" idx="4"/>
          </p:nvPr>
        </p:nvSpPr>
        <p:spPr/>
        <p:txBody>
          <a:bodyPr/>
          <a:lstStyle/>
          <a:p>
            <a:fld id="{28B83BC3-069B-46AF-A4E6-C99928E1A4FA}" type="slidenum">
              <a:rPr lang="en-US" smtClean="0"/>
              <a:pPr/>
              <a:t>605</a:t>
            </a:fld>
            <a:endParaRPr lang="en-US" dirty="0"/>
          </a:p>
        </p:txBody>
      </p:sp>
    </p:spTree>
    <p:custDataLst>
      <p:tags r:id="rId1"/>
    </p:custDataLst>
    <p:extLst>
      <p:ext uri="{BB962C8B-B14F-4D97-AF65-F5344CB8AC3E}">
        <p14:creationId xmlns:p14="http://schemas.microsoft.com/office/powerpoint/2010/main" val="1573473738"/>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Two-Sample T-Test</a:t>
            </a:r>
            <a:endParaRPr lang="en-US" dirty="0"/>
          </a:p>
        </p:txBody>
      </p:sp>
      <p:sp>
        <p:nvSpPr>
          <p:cNvPr id="14" name="Content Placeholder 13">
            <a:extLst>
              <a:ext uri="{FF2B5EF4-FFF2-40B4-BE49-F238E27FC236}">
                <a16:creationId xmlns:a16="http://schemas.microsoft.com/office/drawing/2014/main" id="{B489A02B-1867-428A-84DA-0F522F0F1741}"/>
              </a:ext>
            </a:extLst>
          </p:cNvPr>
          <p:cNvSpPr>
            <a:spLocks noGrp="1"/>
          </p:cNvSpPr>
          <p:nvPr>
            <p:ph idx="1"/>
          </p:nvPr>
        </p:nvSpPr>
        <p:spPr/>
        <p:txBody>
          <a:bodyPr/>
          <a:lstStyle/>
          <a:p>
            <a:r>
              <a:rPr lang="en-US" dirty="0"/>
              <a:t>Since the p-value of the t test is 0.6656, greater than the alpha level (0.05), we fail to reject the null hypothesis and we claim that the means of two groups are equal.</a:t>
            </a:r>
          </a:p>
          <a:p>
            <a:endParaRPr lang="en-US" dirty="0"/>
          </a:p>
        </p:txBody>
      </p:sp>
      <p:pic>
        <p:nvPicPr>
          <p:cNvPr id="5" name="Picture 4">
            <a:extLst>
              <a:ext uri="{FF2B5EF4-FFF2-40B4-BE49-F238E27FC236}">
                <a16:creationId xmlns:a16="http://schemas.microsoft.com/office/drawing/2014/main" id="{6B61DFDA-0F37-487A-9AD4-68ACCD09BC9A}"/>
              </a:ext>
            </a:extLst>
          </p:cNvPr>
          <p:cNvPicPr>
            <a:picLocks noChangeAspect="1"/>
          </p:cNvPicPr>
          <p:nvPr/>
        </p:nvPicPr>
        <p:blipFill>
          <a:blip r:embed="rId4"/>
          <a:stretch>
            <a:fillRect/>
          </a:stretch>
        </p:blipFill>
        <p:spPr>
          <a:xfrm>
            <a:off x="2397760" y="2578501"/>
            <a:ext cx="6583680" cy="3746099"/>
          </a:xfrm>
          <a:prstGeom prst="rect">
            <a:avLst/>
          </a:prstGeom>
        </p:spPr>
      </p:pic>
      <p:sp>
        <p:nvSpPr>
          <p:cNvPr id="6" name="Date Placeholder 5">
            <a:extLst>
              <a:ext uri="{FF2B5EF4-FFF2-40B4-BE49-F238E27FC236}">
                <a16:creationId xmlns:a16="http://schemas.microsoft.com/office/drawing/2014/main" id="{C0B54DF9-6523-FAC9-ADFC-BD274346C8E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9052BCA-650A-A20B-5414-7A94598E78D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78EE61DA-25E5-49C9-E95C-A06A56A7FE1D}"/>
              </a:ext>
            </a:extLst>
          </p:cNvPr>
          <p:cNvSpPr>
            <a:spLocks noGrp="1"/>
          </p:cNvSpPr>
          <p:nvPr>
            <p:ph type="sldNum" sz="quarter" idx="4"/>
          </p:nvPr>
        </p:nvSpPr>
        <p:spPr/>
        <p:txBody>
          <a:bodyPr/>
          <a:lstStyle/>
          <a:p>
            <a:fld id="{28B83BC3-069B-46AF-A4E6-C99928E1A4FA}" type="slidenum">
              <a:rPr lang="en-US" smtClean="0"/>
              <a:pPr/>
              <a:t>606</a:t>
            </a:fld>
            <a:endParaRPr lang="en-US" dirty="0"/>
          </a:p>
        </p:txBody>
      </p:sp>
    </p:spTree>
    <p:custDataLst>
      <p:tags r:id="rId1"/>
    </p:custDataLst>
    <p:extLst>
      <p:ext uri="{BB962C8B-B14F-4D97-AF65-F5344CB8AC3E}">
        <p14:creationId xmlns:p14="http://schemas.microsoft.com/office/powerpoint/2010/main" val="1726830824"/>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a:t>
            </a:r>
            <a:r>
              <a:rPr lang="en-US" dirty="0" err="1"/>
              <a:t>PairedT-Test.jmp</a:t>
            </a:r>
            <a:r>
              <a:rPr lang="en-US" dirty="0"/>
              <a:t>”</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4" name="Date Placeholder 3">
            <a:extLst>
              <a:ext uri="{FF2B5EF4-FFF2-40B4-BE49-F238E27FC236}">
                <a16:creationId xmlns:a16="http://schemas.microsoft.com/office/drawing/2014/main" id="{420E111B-B03B-8D81-4DB3-4AC16CCD85F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F4DD011-2BB6-A968-66B2-98FF16420DE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20061F3-A76F-0EE2-B15E-37638EBA7F3E}"/>
              </a:ext>
            </a:extLst>
          </p:cNvPr>
          <p:cNvSpPr>
            <a:spLocks noGrp="1"/>
          </p:cNvSpPr>
          <p:nvPr>
            <p:ph type="sldNum" sz="quarter" idx="4"/>
          </p:nvPr>
        </p:nvSpPr>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Paired T-Test</a:t>
            </a:r>
          </a:p>
        </p:txBody>
      </p:sp>
      <p:sp>
        <p:nvSpPr>
          <p:cNvPr id="3" name="Content Placeholder 2"/>
          <p:cNvSpPr>
            <a:spLocks noGrp="1"/>
          </p:cNvSpPr>
          <p:nvPr>
            <p:ph idx="1"/>
          </p:nvPr>
        </p:nvSpPr>
        <p:spPr/>
        <p:txBody>
          <a:bodyPr>
            <a:normAutofit lnSpcReduction="10000"/>
          </a:bodyPr>
          <a:lstStyle/>
          <a:p>
            <a:r>
              <a:rPr lang="en-US" sz="2400"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“Difference”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“Difference” in the Distribution page</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endParaRPr lang="en-US" dirty="0"/>
          </a:p>
          <a:p>
            <a:endParaRPr lang="en-US" dirty="0"/>
          </a:p>
        </p:txBody>
      </p:sp>
      <p:sp>
        <p:nvSpPr>
          <p:cNvPr id="7" name="Date Placeholder 6">
            <a:extLst>
              <a:ext uri="{FF2B5EF4-FFF2-40B4-BE49-F238E27FC236}">
                <a16:creationId xmlns:a16="http://schemas.microsoft.com/office/drawing/2014/main" id="{7A0A1400-359E-ADEB-BBBC-BEE48246AF5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D18CDE3-559E-AB34-81E8-96FA516FC71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D24248C-D661-145D-D2F4-9E3D10C2638F}"/>
              </a:ext>
            </a:extLst>
          </p:cNvPr>
          <p:cNvSpPr>
            <a:spLocks noGrp="1"/>
          </p:cNvSpPr>
          <p:nvPr>
            <p:ph type="sldNum" sz="quarter" idx="4"/>
          </p:nvPr>
        </p:nvSpPr>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203864812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Paired T-Test</a:t>
            </a:r>
          </a:p>
        </p:txBody>
      </p:sp>
      <p:sp>
        <p:nvSpPr>
          <p:cNvPr id="3" name="Content Placeholder 2"/>
          <p:cNvSpPr>
            <a:spLocks noGrp="1"/>
          </p:cNvSpPr>
          <p:nvPr>
            <p:ph idx="1"/>
          </p:nvPr>
        </p:nvSpPr>
        <p:spPr>
          <a:xfrm>
            <a:off x="609600" y="1143000"/>
            <a:ext cx="10160000" cy="5486400"/>
          </a:xfrm>
        </p:spPr>
        <p:txBody>
          <a:bodyPr>
            <a:normAutofit/>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000" dirty="0"/>
          </a:p>
          <a:p>
            <a:r>
              <a:rPr lang="en-US" sz="2000" dirty="0"/>
              <a:t>The p-value of the normality test is 0.1336, greater than the alpha level (0.05), so we fail to reject the null hypothesis and claim that the difference is normally distributed.</a:t>
            </a:r>
          </a:p>
          <a:p>
            <a:r>
              <a:rPr lang="en-US" sz="2000" dirty="0"/>
              <a:t>If the difference is not normally distributed, we need other hypothesis testing methods.</a:t>
            </a:r>
          </a:p>
        </p:txBody>
      </p:sp>
      <p:grpSp>
        <p:nvGrpSpPr>
          <p:cNvPr id="5" name="Group 4">
            <a:extLst>
              <a:ext uri="{FF2B5EF4-FFF2-40B4-BE49-F238E27FC236}">
                <a16:creationId xmlns:a16="http://schemas.microsoft.com/office/drawing/2014/main" id="{7CDF4C42-73E9-4B81-92D5-CBEE50FB9EBC}"/>
              </a:ext>
            </a:extLst>
          </p:cNvPr>
          <p:cNvGrpSpPr/>
          <p:nvPr/>
        </p:nvGrpSpPr>
        <p:grpSpPr>
          <a:xfrm>
            <a:off x="825500" y="1217199"/>
            <a:ext cx="9728200" cy="3661601"/>
            <a:chOff x="1168400" y="2815399"/>
            <a:chExt cx="9728200" cy="3661601"/>
          </a:xfrm>
        </p:grpSpPr>
        <p:pic>
          <p:nvPicPr>
            <p:cNvPr id="10" name="Picture 9">
              <a:extLst>
                <a:ext uri="{FF2B5EF4-FFF2-40B4-BE49-F238E27FC236}">
                  <a16:creationId xmlns:a16="http://schemas.microsoft.com/office/drawing/2014/main" id="{D1C4FCCF-ADC2-4C99-A0F3-7C6785AEB366}"/>
                </a:ext>
              </a:extLst>
            </p:cNvPr>
            <p:cNvPicPr>
              <a:picLocks noChangeAspect="1"/>
            </p:cNvPicPr>
            <p:nvPr/>
          </p:nvPicPr>
          <p:blipFill>
            <a:blip r:embed="rId4"/>
            <a:stretch>
              <a:fillRect/>
            </a:stretch>
          </p:blipFill>
          <p:spPr>
            <a:xfrm>
              <a:off x="1168400" y="3467100"/>
              <a:ext cx="5029200" cy="2514600"/>
            </a:xfrm>
            <a:prstGeom prst="rect">
              <a:avLst/>
            </a:prstGeom>
          </p:spPr>
        </p:pic>
        <p:pic>
          <p:nvPicPr>
            <p:cNvPr id="11" name="Picture 10">
              <a:extLst>
                <a:ext uri="{FF2B5EF4-FFF2-40B4-BE49-F238E27FC236}">
                  <a16:creationId xmlns:a16="http://schemas.microsoft.com/office/drawing/2014/main" id="{F6A0836B-5CC2-4630-BDBA-42F1FCC894CC}"/>
                </a:ext>
              </a:extLst>
            </p:cNvPr>
            <p:cNvPicPr>
              <a:picLocks noChangeAspect="1"/>
            </p:cNvPicPr>
            <p:nvPr/>
          </p:nvPicPr>
          <p:blipFill>
            <a:blip r:embed="rId5"/>
            <a:stretch>
              <a:fillRect/>
            </a:stretch>
          </p:blipFill>
          <p:spPr>
            <a:xfrm>
              <a:off x="6324600" y="2815399"/>
              <a:ext cx="4572000" cy="3661601"/>
            </a:xfrm>
            <a:prstGeom prst="rect">
              <a:avLst/>
            </a:prstGeom>
          </p:spPr>
        </p:pic>
        <p:sp>
          <p:nvSpPr>
            <p:cNvPr id="12" name="Right Arrow 11">
              <a:extLst>
                <a:ext uri="{FF2B5EF4-FFF2-40B4-BE49-F238E27FC236}">
                  <a16:creationId xmlns:a16="http://schemas.microsoft.com/office/drawing/2014/main" id="{DDA25C99-AA99-4DED-88DD-BD66948B8419}"/>
                </a:ext>
              </a:extLst>
            </p:cNvPr>
            <p:cNvSpPr/>
            <p:nvPr/>
          </p:nvSpPr>
          <p:spPr>
            <a:xfrm>
              <a:off x="60198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8" name="Date Placeholder 7">
            <a:extLst>
              <a:ext uri="{FF2B5EF4-FFF2-40B4-BE49-F238E27FC236}">
                <a16:creationId xmlns:a16="http://schemas.microsoft.com/office/drawing/2014/main" id="{402AC672-29D7-6BCB-D880-3A19A33412DC}"/>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8FA7E0BA-616F-0C76-9CBC-7328AEE84519}"/>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83D35B5D-A40B-B0F1-8F03-C2AE1E834164}"/>
              </a:ext>
            </a:extLst>
          </p:cNvPr>
          <p:cNvSpPr>
            <a:spLocks noGrp="1"/>
          </p:cNvSpPr>
          <p:nvPr>
            <p:ph type="sldNum" sz="quarter" idx="4"/>
          </p:nvPr>
        </p:nvSpPr>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516153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4" name="Date Placeholder 3">
            <a:extLst>
              <a:ext uri="{FF2B5EF4-FFF2-40B4-BE49-F238E27FC236}">
                <a16:creationId xmlns:a16="http://schemas.microsoft.com/office/drawing/2014/main" id="{A36DB80C-19A4-DAF6-BA4F-1B4B374002A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14FEA21-3697-A14D-C63A-4196057F13D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987D850-90DD-AB49-CCF3-F587E7E8EE22}"/>
              </a:ext>
            </a:extLst>
          </p:cNvPr>
          <p:cNvSpPr>
            <a:spLocks noGrp="1"/>
          </p:cNvSpPr>
          <p:nvPr>
            <p:ph type="sldNum" sz="quarter" idx="4"/>
          </p:nvPr>
        </p:nvSpPr>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Paired T-Test</a:t>
            </a:r>
          </a:p>
        </p:txBody>
      </p:sp>
      <p:sp>
        <p:nvSpPr>
          <p:cNvPr id="3" name="Content Placeholder 2"/>
          <p:cNvSpPr>
            <a:spLocks noGrp="1"/>
          </p:cNvSpPr>
          <p:nvPr>
            <p:ph idx="1"/>
          </p:nvPr>
        </p:nvSpPr>
        <p:spPr/>
        <p:txBody>
          <a:bodyPr/>
          <a:lstStyle/>
          <a:p>
            <a:r>
              <a:rPr lang="en-US" sz="2400" dirty="0"/>
              <a:t>Step 3: Run the paired t-test to compare</a:t>
            </a:r>
            <a:br>
              <a:rPr lang="en-US" sz="2400" dirty="0"/>
            </a:br>
            <a:r>
              <a:rPr lang="en-US" sz="2400" dirty="0"/>
              <a:t>the means of two dependent data sets.</a:t>
            </a:r>
            <a:endParaRPr lang="en-US" dirty="0"/>
          </a:p>
          <a:p>
            <a:pPr marL="1234440" lvl="2" indent="-457200">
              <a:buFont typeface="+mj-lt"/>
              <a:buAutoNum type="arabicPeriod"/>
            </a:pPr>
            <a:r>
              <a:rPr lang="en-US" sz="2200" dirty="0"/>
              <a:t>Click Analyze -&gt; Specialized Modeling -&gt; Matched Pairs</a:t>
            </a:r>
          </a:p>
          <a:p>
            <a:pPr marL="1234440" lvl="2" indent="-457200">
              <a:buFont typeface="+mj-lt"/>
              <a:buAutoNum type="arabicPeriod"/>
            </a:pPr>
            <a:r>
              <a:rPr lang="en-US" sz="2200" dirty="0"/>
              <a:t>Select both “MALES” and “FEMALES” as “Y, Paired Response”</a:t>
            </a:r>
          </a:p>
          <a:p>
            <a:pPr marL="1234440" lvl="2" indent="-457200">
              <a:buFont typeface="+mj-lt"/>
              <a:buAutoNum type="arabicPeriod"/>
            </a:pPr>
            <a:r>
              <a:rPr lang="en-US" sz="2200" dirty="0"/>
              <a:t>Click “OK”</a:t>
            </a:r>
          </a:p>
        </p:txBody>
      </p:sp>
      <p:sp>
        <p:nvSpPr>
          <p:cNvPr id="7" name="Date Placeholder 6">
            <a:extLst>
              <a:ext uri="{FF2B5EF4-FFF2-40B4-BE49-F238E27FC236}">
                <a16:creationId xmlns:a16="http://schemas.microsoft.com/office/drawing/2014/main" id="{AD567F25-30FE-2DA5-A374-71ECC1CEED4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90396C7-4FD8-8CA2-E6EF-D3D3F3FD8A6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BA2A831-3609-3180-AF7A-D7F3D37DBCDE}"/>
              </a:ext>
            </a:extLst>
          </p:cNvPr>
          <p:cNvSpPr>
            <a:spLocks noGrp="1"/>
          </p:cNvSpPr>
          <p:nvPr>
            <p:ph type="sldNum" sz="quarter" idx="4"/>
          </p:nvPr>
        </p:nvSpPr>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2338313243"/>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Paired T-Test</a:t>
            </a:r>
            <a:endParaRPr lang="en-US" dirty="0"/>
          </a:p>
        </p:txBody>
      </p:sp>
      <p:sp>
        <p:nvSpPr>
          <p:cNvPr id="13" name="Content Placeholder 12">
            <a:extLst>
              <a:ext uri="{FF2B5EF4-FFF2-40B4-BE49-F238E27FC236}">
                <a16:creationId xmlns:a16="http://schemas.microsoft.com/office/drawing/2014/main" id="{49B5B76E-B975-407F-AC40-E37D584F435F}"/>
              </a:ext>
            </a:extLst>
          </p:cNvPr>
          <p:cNvSpPr>
            <a:spLocks noGrp="1"/>
          </p:cNvSpPr>
          <p:nvPr>
            <p:ph idx="1"/>
          </p:nvPr>
        </p:nvSpPr>
        <p:spPr>
          <a:xfrm>
            <a:off x="609600" y="1143000"/>
            <a:ext cx="6019800" cy="5486400"/>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sz="2200" dirty="0"/>
              <a:t>The p-value of the paired t-test is 0.2127, greater than the alpha level (0.05).</a:t>
            </a:r>
          </a:p>
          <a:p>
            <a:endParaRPr lang="en-US" sz="2200" dirty="0"/>
          </a:p>
          <a:p>
            <a:r>
              <a:rPr lang="en-US" sz="2200" dirty="0"/>
              <a:t>Therefore, we fail to reject the null hypothesis and we claim that there is no statistically significant difference between the salaries of male and female professors’ salaries.</a:t>
            </a:r>
          </a:p>
          <a:p>
            <a:endParaRPr lang="en-US" dirty="0"/>
          </a:p>
        </p:txBody>
      </p:sp>
      <p:pic>
        <p:nvPicPr>
          <p:cNvPr id="10" name="Picture 9"/>
          <p:cNvPicPr>
            <a:picLocks noChangeAspect="1"/>
          </p:cNvPicPr>
          <p:nvPr/>
        </p:nvPicPr>
        <p:blipFill>
          <a:blip r:embed="rId4"/>
          <a:stretch>
            <a:fillRect/>
          </a:stretch>
        </p:blipFill>
        <p:spPr>
          <a:xfrm>
            <a:off x="7014210" y="1079174"/>
            <a:ext cx="3383280" cy="5397826"/>
          </a:xfrm>
          <a:prstGeom prst="rect">
            <a:avLst/>
          </a:prstGeom>
        </p:spPr>
      </p:pic>
      <p:pic>
        <p:nvPicPr>
          <p:cNvPr id="19" name="Picture 18">
            <a:extLst>
              <a:ext uri="{FF2B5EF4-FFF2-40B4-BE49-F238E27FC236}">
                <a16:creationId xmlns:a16="http://schemas.microsoft.com/office/drawing/2014/main" id="{E704E26E-F1AB-42B1-811E-BBA4B68FD25D}"/>
              </a:ext>
            </a:extLst>
          </p:cNvPr>
          <p:cNvPicPr>
            <a:picLocks noChangeAspect="1"/>
          </p:cNvPicPr>
          <p:nvPr/>
        </p:nvPicPr>
        <p:blipFill>
          <a:blip r:embed="rId5"/>
          <a:stretch>
            <a:fillRect/>
          </a:stretch>
        </p:blipFill>
        <p:spPr>
          <a:xfrm>
            <a:off x="1104900" y="1247509"/>
            <a:ext cx="5029200" cy="2568678"/>
          </a:xfrm>
          <a:prstGeom prst="rect">
            <a:avLst/>
          </a:prstGeom>
        </p:spPr>
      </p:pic>
      <p:sp>
        <p:nvSpPr>
          <p:cNvPr id="20" name="Right Arrow 11">
            <a:extLst>
              <a:ext uri="{FF2B5EF4-FFF2-40B4-BE49-F238E27FC236}">
                <a16:creationId xmlns:a16="http://schemas.microsoft.com/office/drawing/2014/main" id="{FA61F5D0-A1CB-4CCB-8C4C-995D69F3963A}"/>
              </a:ext>
            </a:extLst>
          </p:cNvPr>
          <p:cNvSpPr/>
          <p:nvPr/>
        </p:nvSpPr>
        <p:spPr>
          <a:xfrm>
            <a:off x="6364605" y="2379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5B877A5-639C-92BF-3A5A-FA5F469356B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CEA366C-F572-EC86-3092-9B2F813ECAC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5274E11-C54C-8728-D0A9-2645725C0338}"/>
              </a:ext>
            </a:extLst>
          </p:cNvPr>
          <p:cNvSpPr>
            <a:spLocks noGrp="1"/>
          </p:cNvSpPr>
          <p:nvPr>
            <p:ph type="sldNum" sz="quarter" idx="4"/>
          </p:nvPr>
        </p:nvSpPr>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1328317187"/>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3" name="Date Placeholder 2">
            <a:extLst>
              <a:ext uri="{FF2B5EF4-FFF2-40B4-BE49-F238E27FC236}">
                <a16:creationId xmlns:a16="http://schemas.microsoft.com/office/drawing/2014/main" id="{CED1963F-4B5F-3014-310E-9DB221A76E6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1A0B8D3-2D08-06B4-223F-730817027C9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BFCC477-BFEF-1A9E-DE75-7FE02A93DB64}"/>
              </a:ext>
            </a:extLst>
          </p:cNvPr>
          <p:cNvSpPr>
            <a:spLocks noGrp="1"/>
          </p:cNvSpPr>
          <p:nvPr>
            <p:ph type="sldNum" sz="quarter" idx="4"/>
          </p:nvPr>
        </p:nvSpPr>
        <p:spPr/>
        <p:txBody>
          <a:bodyPr/>
          <a:lstStyle/>
          <a:p>
            <a:fld id="{28B83BC3-069B-46AF-A4E6-C99928E1A4FA}" type="slidenum">
              <a:rPr lang="en-US" smtClean="0"/>
              <a:pPr/>
              <a:t>612</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name="Equation" r:id="rId4" imgW="571252" imgH="253890" progId="Equation.3">
                  <p:embed/>
                </p:oleObj>
              </mc:Choice>
              <mc:Fallback>
                <p:oleObj name="Equation" r:id="rId4" imgW="571252" imgH="253890" progId="Equation.3">
                  <p:embed/>
                  <p:pic>
                    <p:nvPicPr>
                      <p:cNvPr id="1873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name="Equation" r:id="rId6" imgW="571252" imgH="253890" progId="Equation.3">
                  <p:embed/>
                </p:oleObj>
              </mc:Choice>
              <mc:Fallback>
                <p:oleObj name="Equation" r:id="rId6" imgW="571252" imgH="253890" progId="Equation.3">
                  <p:embed/>
                  <p:pic>
                    <p:nvPicPr>
                      <p:cNvPr id="18739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name="Equation" r:id="rId8" imgW="241195" imgH="253890" progId="Equation.3">
                  <p:embed/>
                </p:oleObj>
              </mc:Choice>
              <mc:Fallback>
                <p:oleObj name="Equation" r:id="rId8" imgW="241195" imgH="253890" progId="Equation.3">
                  <p:embed/>
                  <p:pic>
                    <p:nvPicPr>
                      <p:cNvPr id="18739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953A6C2C-8AF4-4C3E-FABE-B558F8DD290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6559F00-8FF3-CED1-C679-B752BED8572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85ACE46-5BEB-EE60-9E88-65E98FE6E962}"/>
              </a:ext>
            </a:extLst>
          </p:cNvPr>
          <p:cNvSpPr>
            <a:spLocks noGrp="1"/>
          </p:cNvSpPr>
          <p:nvPr>
            <p:ph type="sldNum" sz="quarter" idx="4"/>
          </p:nvPr>
        </p:nvSpPr>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2884328448"/>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4" name="Date Placeholder 3">
            <a:extLst>
              <a:ext uri="{FF2B5EF4-FFF2-40B4-BE49-F238E27FC236}">
                <a16:creationId xmlns:a16="http://schemas.microsoft.com/office/drawing/2014/main" id="{22CCCD12-6C90-706B-CC8E-4BD0F6B4E08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F0B4775-7843-0509-B31D-8FD538A61BF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F8ED2FF-275D-971C-694C-1087EA6E4A36}"/>
              </a:ext>
            </a:extLst>
          </p:cNvPr>
          <p:cNvSpPr>
            <a:spLocks noGrp="1"/>
          </p:cNvSpPr>
          <p:nvPr>
            <p:ph type="sldNum" sz="quarter" idx="4"/>
          </p:nvPr>
        </p:nvSpPr>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name="Equation" r:id="rId4" imgW="1040948" imgH="469696" progId="Equation.3">
                  <p:embed/>
                </p:oleObj>
              </mc:Choice>
              <mc:Fallback>
                <p:oleObj name="Equation" r:id="rId4" imgW="1040948" imgH="469696" progId="Equation.3">
                  <p:embed/>
                  <p:pic>
                    <p:nvPicPr>
                      <p:cNvPr id="1863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name="Equation" r:id="rId6" imgW="241195" imgH="253890" progId="Equation.3">
                    <p:embed/>
                  </p:oleObj>
                </mc:Choice>
                <mc:Fallback>
                  <p:oleObj name="Equation" r:id="rId6" imgW="241195" imgH="253890"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name="Equation" r:id="rId8" imgW="330057" imgH="253890" progId="Equation.3">
                  <p:embed/>
                </p:oleObj>
              </mc:Choice>
              <mc:Fallback>
                <p:oleObj name="Equation" r:id="rId8" imgW="330057" imgH="253890" progId="Equation.3">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name="Equation" r:id="rId10" imgW="330057" imgH="253890" progId="Equation.3">
                  <p:embed/>
                </p:oleObj>
              </mc:Choice>
              <mc:Fallback>
                <p:oleObj name="Equation" r:id="rId10" imgW="330057" imgH="253890" progId="Equation.3">
                  <p:embed/>
                  <p:pic>
                    <p:nvPicPr>
                      <p:cNvPr id="18842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5B75AE7-AEA2-E9AD-5F2E-9DFFC68EF4F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E194CFE-2A30-C237-F495-2BAE065DF438}"/>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238065D4-CE19-0549-CCC7-430CF691243D}"/>
              </a:ext>
            </a:extLst>
          </p:cNvPr>
          <p:cNvSpPr>
            <a:spLocks noGrp="1"/>
          </p:cNvSpPr>
          <p:nvPr>
            <p:ph type="sldNum" sz="quarter" idx="4"/>
          </p:nvPr>
        </p:nvSpPr>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2509584437"/>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name="Equation" r:id="rId4" imgW="355292" imgH="253780" progId="Equation.3">
                  <p:embed/>
                </p:oleObj>
              </mc:Choice>
              <mc:Fallback>
                <p:oleObj name="Equation" r:id="rId4" imgW="355292" imgH="253780" progId="Equation.3">
                  <p:embed/>
                  <p:pic>
                    <p:nvPicPr>
                      <p:cNvPr id="189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name="Equation" r:id="rId6" imgW="330057" imgH="253890" progId="Equation.3">
                  <p:embed/>
                </p:oleObj>
              </mc:Choice>
              <mc:Fallback>
                <p:oleObj name="Equation" r:id="rId6" imgW="330057" imgH="253890" progId="Equation.3">
                  <p:embed/>
                  <p:pic>
                    <p:nvPicPr>
                      <p:cNvPr id="18944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name="Equation" r:id="rId8" imgW="571252" imgH="253890" progId="Equation.3">
                  <p:embed/>
                </p:oleObj>
              </mc:Choice>
              <mc:Fallback>
                <p:oleObj name="Equation" r:id="rId8" imgW="571252" imgH="253890" progId="Equation.3">
                  <p:embed/>
                  <p:pic>
                    <p:nvPicPr>
                      <p:cNvPr id="18944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name="Equation" r:id="rId10" imgW="571252" imgH="253890" progId="Equation.3">
                  <p:embed/>
                </p:oleObj>
              </mc:Choice>
              <mc:Fallback>
                <p:oleObj name="Equation" r:id="rId10" imgW="571252" imgH="253890" progId="Equation.3">
                  <p:embed/>
                  <p:pic>
                    <p:nvPicPr>
                      <p:cNvPr id="189447"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name="Equation" r:id="rId12" imgW="837836" imgH="304668" progId="Equation.3">
                  <p:embed/>
                </p:oleObj>
              </mc:Choice>
              <mc:Fallback>
                <p:oleObj name="Equation" r:id="rId12" imgW="837836" imgH="304668" progId="Equation.3">
                  <p:embed/>
                  <p:pic>
                    <p:nvPicPr>
                      <p:cNvPr id="189448"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name="Equation" r:id="rId14" imgW="837836" imgH="304668" progId="Equation.3">
                  <p:embed/>
                </p:oleObj>
              </mc:Choice>
              <mc:Fallback>
                <p:oleObj name="Equation" r:id="rId14" imgW="837836" imgH="304668" progId="Equation.3">
                  <p:embed/>
                  <p:pic>
                    <p:nvPicPr>
                      <p:cNvPr id="189449"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5A18AF8-B360-D145-0083-DB26CEF7BDF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D662BAC-E2F8-AB64-651E-5A437EA6A73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774F261-7D44-594D-A386-8E924F1BFD10}"/>
              </a:ext>
            </a:extLst>
          </p:cNvPr>
          <p:cNvSpPr>
            <a:spLocks noGrp="1"/>
          </p:cNvSpPr>
          <p:nvPr>
            <p:ph type="sldNum" sz="quarter" idx="4"/>
          </p:nvPr>
        </p:nvSpPr>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2895374508"/>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r>
              <a:rPr lang="en-US" dirty="0"/>
              <a:t>Data File: “</a:t>
            </a:r>
            <a:r>
              <a:rPr lang="en-US" dirty="0" err="1"/>
              <a:t>OneSampleT-Test.jmp</a:t>
            </a:r>
            <a:r>
              <a:rPr lang="en-US" dirty="0"/>
              <a:t>”</a:t>
            </a:r>
          </a:p>
          <a:p>
            <a:pPr lvl="2"/>
            <a:r>
              <a:rPr lang="en-US" sz="2200" dirty="0"/>
              <a:t>Null Hypothesis (H</a:t>
            </a:r>
            <a:r>
              <a:rPr lang="en-US" sz="2200" baseline="-25000" dirty="0"/>
              <a:t>0</a:t>
            </a:r>
            <a:r>
              <a:rPr lang="en-US" sz="2200" dirty="0"/>
              <a:t>): </a:t>
            </a:r>
            <a:r>
              <a:rPr lang="el-GR" sz="2200" dirty="0"/>
              <a:t>σ</a:t>
            </a:r>
            <a:r>
              <a:rPr lang="en-US" sz="2200" baseline="30000" dirty="0"/>
              <a:t>2</a:t>
            </a:r>
            <a:r>
              <a:rPr lang="en-US" sz="2200" dirty="0"/>
              <a:t> = 0</a:t>
            </a:r>
          </a:p>
          <a:p>
            <a:pPr lvl="2"/>
            <a:r>
              <a:rPr lang="en-US" sz="2200" dirty="0"/>
              <a:t>Alternative Hypothesis (H</a:t>
            </a:r>
            <a:r>
              <a:rPr lang="en-US" sz="2200" baseline="-25000" dirty="0"/>
              <a:t>a</a:t>
            </a:r>
            <a:r>
              <a:rPr lang="en-US" sz="2200" dirty="0"/>
              <a:t>): </a:t>
            </a:r>
            <a:r>
              <a:rPr lang="el-GR" sz="2200" dirty="0"/>
              <a:t>σ</a:t>
            </a:r>
            <a:r>
              <a:rPr lang="en-US" sz="2200" baseline="30000" dirty="0"/>
              <a:t>2</a:t>
            </a:r>
            <a:r>
              <a:rPr lang="en-US" sz="2200" dirty="0"/>
              <a:t> ≠ 0</a:t>
            </a:r>
          </a:p>
          <a:p>
            <a:endParaRPr lang="en-US" dirty="0"/>
          </a:p>
        </p:txBody>
      </p:sp>
      <p:sp>
        <p:nvSpPr>
          <p:cNvPr id="7" name="Date Placeholder 6">
            <a:extLst>
              <a:ext uri="{FF2B5EF4-FFF2-40B4-BE49-F238E27FC236}">
                <a16:creationId xmlns:a16="http://schemas.microsoft.com/office/drawing/2014/main" id="{B95D7512-780B-8593-74C2-8C49F594F30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706DC9A-E6C5-C7B2-95D7-4D19E5CA0B7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038F9BA-505C-FF81-BD65-19754E84CC43}"/>
              </a:ext>
            </a:extLst>
          </p:cNvPr>
          <p:cNvSpPr>
            <a:spLocks noGrp="1"/>
          </p:cNvSpPr>
          <p:nvPr>
            <p:ph type="sldNum" sz="quarter" idx="4"/>
          </p:nvPr>
        </p:nvSpPr>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3506219266"/>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Variance Test</a:t>
            </a:r>
          </a:p>
        </p:txBody>
      </p:sp>
      <p:sp>
        <p:nvSpPr>
          <p:cNvPr id="3" name="Content Placeholder 2"/>
          <p:cNvSpPr>
            <a:spLocks noGrp="1"/>
          </p:cNvSpPr>
          <p:nvPr>
            <p:ph idx="1"/>
          </p:nvPr>
        </p:nvSpPr>
        <p:spPr/>
        <p:txBody>
          <a:bodyPr>
            <a:normAutofit/>
          </a:bodyPr>
          <a:lstStyle/>
          <a:p>
            <a:r>
              <a:rPr lang="en-US" sz="2400" dirty="0"/>
              <a:t>Step 1: Test whether the data are normally distributed</a:t>
            </a:r>
            <a:endParaRPr lang="en-US" dirty="0"/>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“HtBk”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“HtBk” in the Distribution page</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pPr lvl="1"/>
            <a:endParaRPr lang="en-US" dirty="0"/>
          </a:p>
          <a:p>
            <a:endParaRPr lang="en-US" dirty="0"/>
          </a:p>
        </p:txBody>
      </p:sp>
      <p:sp>
        <p:nvSpPr>
          <p:cNvPr id="7" name="Date Placeholder 6">
            <a:extLst>
              <a:ext uri="{FF2B5EF4-FFF2-40B4-BE49-F238E27FC236}">
                <a16:creationId xmlns:a16="http://schemas.microsoft.com/office/drawing/2014/main" id="{7DF6A256-4EB1-5BB5-42F9-817594C9974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4435DF5-D6D2-99F4-F1C1-7B7E42B00C2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4C7AF40-0F79-E2BA-814F-9FE4532D5C30}"/>
              </a:ext>
            </a:extLst>
          </p:cNvPr>
          <p:cNvSpPr>
            <a:spLocks noGrp="1"/>
          </p:cNvSpPr>
          <p:nvPr>
            <p:ph type="sldNum" sz="quarter" idx="4"/>
          </p:nvPr>
        </p:nvSpPr>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276274721"/>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Variance Test</a:t>
            </a:r>
          </a:p>
        </p:txBody>
      </p:sp>
      <p:sp>
        <p:nvSpPr>
          <p:cNvPr id="3" name="Content Placeholder 2"/>
          <p:cNvSpPr>
            <a:spLocks noGrp="1"/>
          </p:cNvSpPr>
          <p:nvPr>
            <p:ph idx="1"/>
          </p:nvPr>
        </p:nvSpPr>
        <p:spPr>
          <a:xfrm>
            <a:off x="609600" y="1143000"/>
            <a:ext cx="5486400" cy="5486400"/>
          </a:xfrm>
        </p:spPr>
        <p:txBody>
          <a:bodyPr>
            <a:normAutofit lnSpcReduction="10000"/>
          </a:bodyPr>
          <a:lstStyle/>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r>
              <a:rPr lang="en-US" sz="2000" dirty="0"/>
              <a:t>Null Hypothesis (H</a:t>
            </a:r>
            <a:r>
              <a:rPr lang="en-US" sz="2000" baseline="-25000" dirty="0"/>
              <a:t>0</a:t>
            </a:r>
            <a:r>
              <a:rPr lang="en-US" sz="2000" dirty="0"/>
              <a:t>): The data are normally distributed.</a:t>
            </a:r>
          </a:p>
          <a:p>
            <a:r>
              <a:rPr lang="en-US" sz="2000" dirty="0"/>
              <a:t>Alternative Hypothesis (H</a:t>
            </a:r>
            <a:r>
              <a:rPr lang="en-US" sz="2000" baseline="-25000" dirty="0"/>
              <a:t>a</a:t>
            </a:r>
            <a:r>
              <a:rPr lang="en-US" sz="2000" dirty="0"/>
              <a:t>): The data are not normally distributed.</a:t>
            </a:r>
          </a:p>
          <a:p>
            <a:r>
              <a:rPr lang="en-US" sz="2000" dirty="0"/>
              <a:t>Since the p-value of the normality is 0.3197, greater than alpha level (0.05), we fail to reject the null and claim that the data are normally distributed. </a:t>
            </a:r>
          </a:p>
          <a:p>
            <a:r>
              <a:rPr lang="en-US" sz="2000" dirty="0"/>
              <a:t>If the data are not normally distributed, you need to use other hypothesis tests.</a:t>
            </a:r>
          </a:p>
        </p:txBody>
      </p:sp>
      <p:pic>
        <p:nvPicPr>
          <p:cNvPr id="5" name="Picture 4">
            <a:extLst>
              <a:ext uri="{FF2B5EF4-FFF2-40B4-BE49-F238E27FC236}">
                <a16:creationId xmlns:a16="http://schemas.microsoft.com/office/drawing/2014/main" id="{2C2617FF-2900-4DE8-91D1-AA4C07E0CFF8}"/>
              </a:ext>
            </a:extLst>
          </p:cNvPr>
          <p:cNvPicPr>
            <a:picLocks noChangeAspect="1"/>
          </p:cNvPicPr>
          <p:nvPr/>
        </p:nvPicPr>
        <p:blipFill>
          <a:blip r:embed="rId4"/>
          <a:stretch>
            <a:fillRect/>
          </a:stretch>
        </p:blipFill>
        <p:spPr>
          <a:xfrm>
            <a:off x="6324600" y="1143000"/>
            <a:ext cx="4295238" cy="5066667"/>
          </a:xfrm>
          <a:prstGeom prst="rect">
            <a:avLst/>
          </a:prstGeom>
        </p:spPr>
      </p:pic>
      <p:pic>
        <p:nvPicPr>
          <p:cNvPr id="11" name="Picture 10">
            <a:extLst>
              <a:ext uri="{FF2B5EF4-FFF2-40B4-BE49-F238E27FC236}">
                <a16:creationId xmlns:a16="http://schemas.microsoft.com/office/drawing/2014/main" id="{B81B6DDE-7072-4B54-A123-52E7D1C932FB}"/>
              </a:ext>
            </a:extLst>
          </p:cNvPr>
          <p:cNvPicPr>
            <a:picLocks noChangeAspect="1"/>
          </p:cNvPicPr>
          <p:nvPr/>
        </p:nvPicPr>
        <p:blipFill>
          <a:blip r:embed="rId5"/>
          <a:stretch>
            <a:fillRect/>
          </a:stretch>
        </p:blipFill>
        <p:spPr>
          <a:xfrm>
            <a:off x="1066800" y="1143000"/>
            <a:ext cx="4572000" cy="2286000"/>
          </a:xfrm>
          <a:prstGeom prst="rect">
            <a:avLst/>
          </a:prstGeom>
        </p:spPr>
      </p:pic>
      <p:sp>
        <p:nvSpPr>
          <p:cNvPr id="12" name="Right Arrow 17">
            <a:extLst>
              <a:ext uri="{FF2B5EF4-FFF2-40B4-BE49-F238E27FC236}">
                <a16:creationId xmlns:a16="http://schemas.microsoft.com/office/drawing/2014/main" id="{2BD8B52F-57B6-4AAF-B259-186A26D2DC97}"/>
              </a:ext>
            </a:extLst>
          </p:cNvPr>
          <p:cNvSpPr/>
          <p:nvPr/>
        </p:nvSpPr>
        <p:spPr>
          <a:xfrm>
            <a:off x="5753100"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C79D3558-2662-4D5B-7FCB-1A005DCCB3E5}"/>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07A95A90-7B56-4D53-63AA-CF038DC33ACD}"/>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F31775F9-E6AA-462A-F3A1-5D114602522A}"/>
              </a:ext>
            </a:extLst>
          </p:cNvPr>
          <p:cNvSpPr>
            <a:spLocks noGrp="1"/>
          </p:cNvSpPr>
          <p:nvPr>
            <p:ph type="sldNum" sz="quarter" idx="4"/>
          </p:nvPr>
        </p:nvSpPr>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3980002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7" name="Date Placeholder 6">
            <a:extLst>
              <a:ext uri="{FF2B5EF4-FFF2-40B4-BE49-F238E27FC236}">
                <a16:creationId xmlns:a16="http://schemas.microsoft.com/office/drawing/2014/main" id="{484FC66E-F592-9BB1-088F-165E7105E80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D6604D95-4FCE-93B0-1F59-EF291CBBB27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DACB110-8F23-D603-08A3-C23F0A48D529}"/>
              </a:ext>
            </a:extLst>
          </p:cNvPr>
          <p:cNvSpPr>
            <a:spLocks noGrp="1"/>
          </p:cNvSpPr>
          <p:nvPr>
            <p:ph type="sldNum" sz="quarter" idx="4"/>
          </p:nvPr>
        </p:nvSpPr>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Variance Test</a:t>
            </a:r>
          </a:p>
        </p:txBody>
      </p:sp>
      <p:sp>
        <p:nvSpPr>
          <p:cNvPr id="3" name="Content Placeholder 2"/>
          <p:cNvSpPr>
            <a:spLocks noGrp="1"/>
          </p:cNvSpPr>
          <p:nvPr>
            <p:ph idx="1"/>
          </p:nvPr>
        </p:nvSpPr>
        <p:spPr>
          <a:xfrm>
            <a:off x="609600" y="1143000"/>
            <a:ext cx="5638800" cy="5486400"/>
          </a:xfrm>
        </p:spPr>
        <p:txBody>
          <a:bodyPr>
            <a:normAutofit/>
          </a:bodyPr>
          <a:lstStyle/>
          <a:p>
            <a:r>
              <a:rPr lang="en-US" sz="2200" dirty="0"/>
              <a:t>Step 2:  Now check whether the specified value (zero) is within the 95% Confidence interval.</a:t>
            </a:r>
          </a:p>
          <a:p>
            <a:pPr lvl="1"/>
            <a:r>
              <a:rPr lang="en-US" sz="2000" dirty="0"/>
              <a:t>If the square root of the specified value is between the upper and lower confidence interval boundaries of the standard deviation in “Parameter Estimates” section, we fail to reject the null hypothesis and claim that the variance of the population is not statistically different from the specified value.</a:t>
            </a:r>
          </a:p>
          <a:p>
            <a:pPr lvl="1"/>
            <a:r>
              <a:rPr lang="en-US" sz="2000" dirty="0"/>
              <a:t>In this case, the square root of zero is outside of the confidence interval of the population standard deviation and we claim that the population variance is statistically different from zero.</a:t>
            </a:r>
          </a:p>
          <a:p>
            <a:endParaRPr lang="en-US" dirty="0"/>
          </a:p>
          <a:p>
            <a:pPr lvl="1"/>
            <a:endParaRPr lang="en-US" sz="1800" dirty="0"/>
          </a:p>
          <a:p>
            <a:endParaRPr lang="en-US" sz="2000" dirty="0"/>
          </a:p>
        </p:txBody>
      </p:sp>
      <p:pic>
        <p:nvPicPr>
          <p:cNvPr id="11" name="Picture 10">
            <a:extLst>
              <a:ext uri="{FF2B5EF4-FFF2-40B4-BE49-F238E27FC236}">
                <a16:creationId xmlns:a16="http://schemas.microsoft.com/office/drawing/2014/main" id="{CFCAEDCD-7D5F-48D1-B549-B1E0E21A1574}"/>
              </a:ext>
            </a:extLst>
          </p:cNvPr>
          <p:cNvPicPr>
            <a:picLocks noChangeAspect="1"/>
          </p:cNvPicPr>
          <p:nvPr/>
        </p:nvPicPr>
        <p:blipFill>
          <a:blip r:embed="rId4"/>
          <a:stretch>
            <a:fillRect/>
          </a:stretch>
        </p:blipFill>
        <p:spPr>
          <a:xfrm>
            <a:off x="6324600" y="1143000"/>
            <a:ext cx="4295238" cy="5066667"/>
          </a:xfrm>
          <a:prstGeom prst="rect">
            <a:avLst/>
          </a:prstGeom>
        </p:spPr>
      </p:pic>
      <p:sp>
        <p:nvSpPr>
          <p:cNvPr id="5" name="Date Placeholder 4">
            <a:extLst>
              <a:ext uri="{FF2B5EF4-FFF2-40B4-BE49-F238E27FC236}">
                <a16:creationId xmlns:a16="http://schemas.microsoft.com/office/drawing/2014/main" id="{D2FE5B4E-8952-6F14-37CA-0FF922911B6F}"/>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84C62C54-5142-7705-0BCC-DA4122BF7B20}"/>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8738EC16-2CCE-B872-5EE0-0623FA02267F}"/>
              </a:ext>
            </a:extLst>
          </p:cNvPr>
          <p:cNvSpPr>
            <a:spLocks noGrp="1"/>
          </p:cNvSpPr>
          <p:nvPr>
            <p:ph type="sldNum" sz="quarter" idx="4"/>
          </p:nvPr>
        </p:nvSpPr>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3765551901"/>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3" name="Date Placeholder 2">
            <a:extLst>
              <a:ext uri="{FF2B5EF4-FFF2-40B4-BE49-F238E27FC236}">
                <a16:creationId xmlns:a16="http://schemas.microsoft.com/office/drawing/2014/main" id="{AC96B4BB-882C-C7E2-D5DF-EE8DA59FAEA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DF0C9CC-6B8D-275B-97D6-1409AB4A91E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E53DCB2-BD24-3D4E-36DD-6664A8B6F52C}"/>
              </a:ext>
            </a:extLst>
          </p:cNvPr>
          <p:cNvSpPr>
            <a:spLocks noGrp="1"/>
          </p:cNvSpPr>
          <p:nvPr>
            <p:ph type="sldNum" sz="quarter" idx="4"/>
          </p:nvPr>
        </p:nvSpPr>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name="Equation" r:id="rId4" imgW="1054080" imgH="228600" progId="Equation.3">
                  <p:embed/>
                </p:oleObj>
              </mc:Choice>
              <mc:Fallback>
                <p:oleObj name="Equation" r:id="rId4" imgW="1054080" imgH="228600" progId="Equation.3">
                  <p:embed/>
                  <p:pic>
                    <p:nvPicPr>
                      <p:cNvPr id="5" name="Object 4"/>
                      <p:cNvPicPr>
                        <a:picLocks noChangeAspect="1" noChangeArrowheads="1"/>
                      </p:cNvPicPr>
                      <p:nvPr/>
                    </p:nvPicPr>
                    <p:blipFill>
                      <a:blip r:embed="rId5"/>
                      <a:srcRect/>
                      <a:stretch>
                        <a:fillRect/>
                      </a:stretch>
                    </p:blipFill>
                    <p:spPr bwMode="auto">
                      <a:xfrm>
                        <a:off x="3810000" y="2286000"/>
                        <a:ext cx="2286000" cy="49575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2AA31D89-FA8B-48C4-3455-48186FD41690}"/>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DC5738A4-8B6E-0054-70B2-2D16F7A4761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7A16E2DC-18A0-8009-7CD4-1BF382C3CBB0}"/>
              </a:ext>
            </a:extLst>
          </p:cNvPr>
          <p:cNvSpPr>
            <a:spLocks noGrp="1"/>
          </p:cNvSpPr>
          <p:nvPr>
            <p:ph type="sldNum" sz="quarter" idx="4"/>
          </p:nvPr>
        </p:nvSpPr>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2607992137"/>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4" name="Date Placeholder 3">
            <a:extLst>
              <a:ext uri="{FF2B5EF4-FFF2-40B4-BE49-F238E27FC236}">
                <a16:creationId xmlns:a16="http://schemas.microsoft.com/office/drawing/2014/main" id="{725E7C36-68E4-0AC0-7DC1-A33DD7FDB7A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3AF17A7-DE13-59F4-B1B9-77DAF6794B3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B5E218E-DFBA-7841-5A5F-AD525287F85C}"/>
              </a:ext>
            </a:extLst>
          </p:cNvPr>
          <p:cNvSpPr>
            <a:spLocks noGrp="1"/>
          </p:cNvSpPr>
          <p:nvPr>
            <p:ph type="sldNum" sz="quarter" idx="4"/>
          </p:nvPr>
        </p:nvSpPr>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4" name="Date Placeholder 3">
            <a:extLst>
              <a:ext uri="{FF2B5EF4-FFF2-40B4-BE49-F238E27FC236}">
                <a16:creationId xmlns:a16="http://schemas.microsoft.com/office/drawing/2014/main" id="{30FD3667-E1A6-D5ED-D7D9-61075E997B4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A28EAD7-5AAB-B575-0C65-81A3946E468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91FD13A-BD82-1CD7-C2F6-E287241185DB}"/>
              </a:ext>
            </a:extLst>
          </p:cNvPr>
          <p:cNvSpPr>
            <a:spLocks noGrp="1"/>
          </p:cNvSpPr>
          <p:nvPr>
            <p:ph type="sldNum" sz="quarter" idx="4"/>
          </p:nvPr>
        </p:nvSpPr>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4" name="Date Placeholder 3">
            <a:extLst>
              <a:ext uri="{FF2B5EF4-FFF2-40B4-BE49-F238E27FC236}">
                <a16:creationId xmlns:a16="http://schemas.microsoft.com/office/drawing/2014/main" id="{55012656-6445-6A27-7014-16C1DE9BD51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92FE19B-4CFD-8593-3B0D-F524C0F9D2D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D63E911-6A81-6B24-F8DE-93089C27525F}"/>
              </a:ext>
            </a:extLst>
          </p:cNvPr>
          <p:cNvSpPr>
            <a:spLocks noGrp="1"/>
          </p:cNvSpPr>
          <p:nvPr>
            <p:ph type="sldNum" sz="quarter" idx="4"/>
          </p:nvPr>
        </p:nvSpPr>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4"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name="Equation" r:id="rId5" imgW="139700" imgH="228600" progId="Equation.3">
                        <p:embed/>
                      </p:oleObj>
                    </mc:Choice>
                    <mc:Fallback>
                      <p:oleObj name="Equation" r:id="rId5" imgW="139700" imgH="228600" progId="Equation.3">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name="Equation" r:id="rId7" imgW="164957" imgH="241091" progId="Equation.3">
                      <p:embed/>
                    </p:oleObj>
                  </mc:Choice>
                  <mc:Fallback>
                    <p:oleObj name="Equation" r:id="rId7" imgW="164957" imgH="241091" progId="Equation.3">
                      <p:embed/>
                      <p:pic>
                        <p:nvPicPr>
                          <p:cNvPr id="47" name="Object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name="Equation" r:id="rId9" imgW="203112" imgH="241195" progId="Equation.3">
                      <p:embed/>
                    </p:oleObj>
                  </mc:Choice>
                  <mc:Fallback>
                    <p:oleObj name="Equation" r:id="rId9" imgW="203112" imgH="241195" progId="Equation.3">
                      <p:embed/>
                      <p:pic>
                        <p:nvPicPr>
                          <p:cNvPr id="49"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name="Equation" r:id="rId11" imgW="927100" imgH="469900" progId="Equation.3">
                    <p:embed/>
                  </p:oleObj>
                </mc:Choice>
                <mc:Fallback>
                  <p:oleObj name="Equation" r:id="rId11" imgW="927100" imgH="469900" progId="Equation.3">
                    <p:embed/>
                    <p:pic>
                      <p:nvPicPr>
                        <p:cNvPr id="192522"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name="Equation" r:id="rId13" imgW="901309" imgH="444307" progId="Equation.3">
                    <p:embed/>
                  </p:oleObj>
                </mc:Choice>
                <mc:Fallback>
                  <p:oleObj name="Equation" r:id="rId13" imgW="901309" imgH="444307" progId="Equation.3">
                    <p:embed/>
                    <p:pic>
                      <p:nvPicPr>
                        <p:cNvPr id="192523"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name="Equation" r:id="rId15" imgW="1002865" imgH="469696" progId="Equation.3">
                    <p:embed/>
                  </p:oleObj>
                </mc:Choice>
                <mc:Fallback>
                  <p:oleObj name="Equation" r:id="rId15" imgW="1002865" imgH="469696" progId="Equation.3">
                    <p:embed/>
                    <p:pic>
                      <p:nvPicPr>
                        <p:cNvPr id="192524"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Date Placeholder 2">
            <a:extLst>
              <a:ext uri="{FF2B5EF4-FFF2-40B4-BE49-F238E27FC236}">
                <a16:creationId xmlns:a16="http://schemas.microsoft.com/office/drawing/2014/main" id="{11272CE0-6C11-6037-0D58-C3A21BD09D0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0404782-0444-BEEA-4656-DEE44385864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1E89D99-42D9-CFBF-A547-EFDC5E16CBE0}"/>
              </a:ext>
            </a:extLst>
          </p:cNvPr>
          <p:cNvSpPr>
            <a:spLocks noGrp="1"/>
          </p:cNvSpPr>
          <p:nvPr>
            <p:ph type="sldNum" sz="quarter" idx="4"/>
          </p:nvPr>
        </p:nvSpPr>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2763361067"/>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name="Equation" r:id="rId4" imgW="927100" imgH="469900" progId="Equation.3">
                    <p:embed/>
                  </p:oleObj>
                </mc:Choice>
                <mc:Fallback>
                  <p:oleObj name="Equation" r:id="rId4" imgW="927100" imgH="469900" progId="Equation.3">
                    <p:embed/>
                    <p:pic>
                      <p:nvPicPr>
                        <p:cNvPr id="5"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name="Equation" r:id="rId6" imgW="901309" imgH="444307" progId="Equation.3">
                    <p:embed/>
                  </p:oleObj>
                </mc:Choice>
                <mc:Fallback>
                  <p:oleObj name="Equation" r:id="rId6" imgW="901309" imgH="444307" progId="Equation.3">
                    <p:embed/>
                    <p:pic>
                      <p:nvPicPr>
                        <p:cNvPr id="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name="Equation" r:id="rId8" imgW="1002865" imgH="469696" progId="Equation.3">
                    <p:embed/>
                  </p:oleObj>
                </mc:Choice>
                <mc:Fallback>
                  <p:oleObj name="Equation" r:id="rId8" imgW="1002865" imgH="469696" progId="Equation.3">
                    <p:embed/>
                    <p:pic>
                      <p:nvPicPr>
                        <p:cNvPr id="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4" name="Date Placeholder 3">
            <a:extLst>
              <a:ext uri="{FF2B5EF4-FFF2-40B4-BE49-F238E27FC236}">
                <a16:creationId xmlns:a16="http://schemas.microsoft.com/office/drawing/2014/main" id="{A3FE8A2D-B8B6-AC85-DA5B-80F6B74AC1F8}"/>
              </a:ext>
            </a:extLst>
          </p:cNvPr>
          <p:cNvSpPr>
            <a:spLocks noGrp="1"/>
          </p:cNvSpPr>
          <p:nvPr>
            <p:ph type="dt" sz="half" idx="2"/>
          </p:nvPr>
        </p:nvSpPr>
        <p:spPr/>
        <p:txBody>
          <a:bodyPr/>
          <a:lstStyle/>
          <a:p>
            <a:r>
              <a:rPr lang="en-US"/>
              <a:t>Lean Six Sigma Training - JMP</a:t>
            </a:r>
            <a:endParaRPr lang="en-US" dirty="0"/>
          </a:p>
        </p:txBody>
      </p:sp>
      <p:sp>
        <p:nvSpPr>
          <p:cNvPr id="11" name="Footer Placeholder 10">
            <a:extLst>
              <a:ext uri="{FF2B5EF4-FFF2-40B4-BE49-F238E27FC236}">
                <a16:creationId xmlns:a16="http://schemas.microsoft.com/office/drawing/2014/main" id="{BE793689-40AB-85E8-855B-2A18B6C3A5C3}"/>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404B878A-8A5F-8982-673C-49F4629116AB}"/>
              </a:ext>
            </a:extLst>
          </p:cNvPr>
          <p:cNvSpPr>
            <a:spLocks noGrp="1"/>
          </p:cNvSpPr>
          <p:nvPr>
            <p:ph type="sldNum" sz="quarter" idx="4"/>
          </p:nvPr>
        </p:nvSpPr>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2180742863"/>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4" name="Date Placeholder 3">
            <a:extLst>
              <a:ext uri="{FF2B5EF4-FFF2-40B4-BE49-F238E27FC236}">
                <a16:creationId xmlns:a16="http://schemas.microsoft.com/office/drawing/2014/main" id="{C8580C0E-C1DB-B07C-B991-23C838E0E8E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89FE349-98FB-42E8-B75D-315D2DDB4622}"/>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392A7620-AE62-AC10-30D6-52389EBAB594}"/>
              </a:ext>
            </a:extLst>
          </p:cNvPr>
          <p:cNvSpPr>
            <a:spLocks noGrp="1"/>
          </p:cNvSpPr>
          <p:nvPr>
            <p:ph type="sldNum" sz="quarter" idx="4"/>
          </p:nvPr>
        </p:nvSpPr>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name="Equation" r:id="rId4" imgW="3644900" imgH="901700" progId="Equation.3">
                  <p:embed/>
                </p:oleObj>
              </mc:Choice>
              <mc:Fallback>
                <p:oleObj name="Equation" r:id="rId4" imgW="3644900" imgH="901700" progId="Equation.3">
                  <p:embed/>
                  <p:pic>
                    <p:nvPicPr>
                      <p:cNvPr id="1955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9984050-21B8-582C-2E54-3D44835464F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36C7C62-D1E4-BA2F-8C4F-87606BC475B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8412809-9253-9529-5CEC-0BC8CE246EBC}"/>
              </a:ext>
            </a:extLst>
          </p:cNvPr>
          <p:cNvSpPr>
            <a:spLocks noGrp="1"/>
          </p:cNvSpPr>
          <p:nvPr>
            <p:ph type="sldNum" sz="quarter" idx="4"/>
          </p:nvPr>
        </p:nvSpPr>
        <p:spPr/>
        <p:txBody>
          <a:bodyPr/>
          <a:lstStyle/>
          <a:p>
            <a:fld id="{28B83BC3-069B-46AF-A4E6-C99928E1A4FA}" type="slidenum">
              <a:rPr lang="en-US" smtClean="0"/>
              <a:pPr/>
              <a:t>629</a:t>
            </a:fld>
            <a:endParaRPr lang="en-US" dirty="0"/>
          </a:p>
        </p:txBody>
      </p:sp>
    </p:spTree>
    <p:custDataLst>
      <p:tags r:id="rId1"/>
    </p:custDataLst>
    <p:extLst>
      <p:ext uri="{BB962C8B-B14F-4D97-AF65-F5344CB8AC3E}">
        <p14:creationId xmlns:p14="http://schemas.microsoft.com/office/powerpoint/2010/main" val="2736710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15" name="Date Placeholder 14">
            <a:extLst>
              <a:ext uri="{FF2B5EF4-FFF2-40B4-BE49-F238E27FC236}">
                <a16:creationId xmlns:a16="http://schemas.microsoft.com/office/drawing/2014/main" id="{C33543D9-5168-0E30-CC53-A4E1F55C065B}"/>
              </a:ext>
            </a:extLst>
          </p:cNvPr>
          <p:cNvSpPr>
            <a:spLocks noGrp="1"/>
          </p:cNvSpPr>
          <p:nvPr>
            <p:ph type="dt" sz="half" idx="2"/>
          </p:nvPr>
        </p:nvSpPr>
        <p:spPr/>
        <p:txBody>
          <a:bodyPr/>
          <a:lstStyle/>
          <a:p>
            <a:r>
              <a:rPr lang="en-US"/>
              <a:t>Lean Six Sigma Training - JMP</a:t>
            </a:r>
            <a:endParaRPr lang="en-US" dirty="0"/>
          </a:p>
        </p:txBody>
      </p:sp>
      <p:sp>
        <p:nvSpPr>
          <p:cNvPr id="17" name="Footer Placeholder 16">
            <a:extLst>
              <a:ext uri="{FF2B5EF4-FFF2-40B4-BE49-F238E27FC236}">
                <a16:creationId xmlns:a16="http://schemas.microsoft.com/office/drawing/2014/main" id="{6D42281B-2C33-C7A4-7FAE-DD7BDE23AC8F}"/>
              </a:ext>
            </a:extLst>
          </p:cNvPr>
          <p:cNvSpPr>
            <a:spLocks noGrp="1"/>
          </p:cNvSpPr>
          <p:nvPr>
            <p:ph type="ftr" sz="quarter" idx="3"/>
          </p:nvPr>
        </p:nvSpPr>
        <p:spPr/>
        <p:txBody>
          <a:bodyPr/>
          <a:lstStyle/>
          <a:p>
            <a:r>
              <a:rPr lang="en-US"/>
              <a:t>© Coherent, Inc. 2023</a:t>
            </a:r>
            <a:endParaRPr lang="en-US" dirty="0"/>
          </a:p>
        </p:txBody>
      </p:sp>
      <p:sp>
        <p:nvSpPr>
          <p:cNvPr id="18" name="Slide Number Placeholder 17">
            <a:extLst>
              <a:ext uri="{FF2B5EF4-FFF2-40B4-BE49-F238E27FC236}">
                <a16:creationId xmlns:a16="http://schemas.microsoft.com/office/drawing/2014/main" id="{E0D1EE7F-AAED-F2CE-8FD2-219ADE270C61}"/>
              </a:ext>
            </a:extLst>
          </p:cNvPr>
          <p:cNvSpPr>
            <a:spLocks noGrp="1"/>
          </p:cNvSpPr>
          <p:nvPr>
            <p:ph type="sldNum" sz="quarter" idx="4"/>
          </p:nvPr>
        </p:nvSpPr>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name="Equation" r:id="rId4" imgW="1054100" imgH="228600" progId="Equation.3">
                  <p:embed/>
                </p:oleObj>
              </mc:Choice>
              <mc:Fallback>
                <p:oleObj name="Equation" r:id="rId4" imgW="1054100" imgH="228600" progId="Equation.3">
                  <p:embed/>
                  <p:pic>
                    <p:nvPicPr>
                      <p:cNvPr id="1945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080233C-B4E8-EF1F-9DFA-4D83C3752CB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5F6F0D7-54F5-66F3-7339-E9D09EA0FD5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8B947CF-1B8F-84B3-9FC9-4E5572C82E8A}"/>
              </a:ext>
            </a:extLst>
          </p:cNvPr>
          <p:cNvSpPr>
            <a:spLocks noGrp="1"/>
          </p:cNvSpPr>
          <p:nvPr>
            <p:ph type="sldNum" sz="quarter" idx="4"/>
          </p:nvPr>
        </p:nvSpPr>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1739748032"/>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4" name="Date Placeholder 3">
            <a:extLst>
              <a:ext uri="{FF2B5EF4-FFF2-40B4-BE49-F238E27FC236}">
                <a16:creationId xmlns:a16="http://schemas.microsoft.com/office/drawing/2014/main" id="{BE249C2B-17C9-8DA9-2AB0-71BBB720355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ADAE82D-4B84-89EA-900E-93118CDB2C5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BC20189-57AC-C3A6-5CDC-9CAC4F8AA1F2}"/>
              </a:ext>
            </a:extLst>
          </p:cNvPr>
          <p:cNvSpPr>
            <a:spLocks noGrp="1"/>
          </p:cNvSpPr>
          <p:nvPr>
            <p:ph type="sldNum" sz="quarter" idx="4"/>
          </p:nvPr>
        </p:nvSpPr>
        <p:spPr/>
        <p:txBody>
          <a:bodyPr/>
          <a:lstStyle/>
          <a:p>
            <a:fld id="{28B83BC3-069B-46AF-A4E6-C99928E1A4FA}" type="slidenum">
              <a:rPr lang="en-US" smtClean="0"/>
              <a:pPr/>
              <a:t>631</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a:t>
            </a:r>
            <a:r>
              <a:rPr lang="en-US" dirty="0" err="1"/>
              <a:t>OneWayANOVA.jmp</a:t>
            </a:r>
            <a:r>
              <a:rPr lang="en-US" dirty="0"/>
              <a:t>”</a:t>
            </a:r>
          </a:p>
          <a:p>
            <a:pPr lvl="2"/>
            <a:r>
              <a:rPr lang="en-US" sz="2200" dirty="0"/>
              <a:t>Null Hypothesis (H</a:t>
            </a:r>
            <a:r>
              <a:rPr lang="en-US" sz="2200" baseline="-25000" dirty="0"/>
              <a:t>0</a:t>
            </a:r>
            <a:r>
              <a:rPr lang="en-US" sz="2200" dirty="0"/>
              <a:t>): </a:t>
            </a:r>
            <a:r>
              <a:rPr lang="el-GR" sz="2200" dirty="0"/>
              <a:t>μ</a:t>
            </a:r>
            <a:r>
              <a:rPr lang="en-US" sz="2200" baseline="-25000" dirty="0"/>
              <a:t>1 </a:t>
            </a:r>
            <a:r>
              <a:rPr lang="en-US" sz="2200" dirty="0"/>
              <a:t>=</a:t>
            </a:r>
            <a:r>
              <a:rPr lang="el-GR" sz="2200" dirty="0"/>
              <a:t> μ</a:t>
            </a:r>
            <a:r>
              <a:rPr lang="en-US" sz="2200" baseline="-25000" dirty="0"/>
              <a:t>2 </a:t>
            </a:r>
            <a:r>
              <a:rPr lang="en-US" sz="2200" dirty="0"/>
              <a:t>=</a:t>
            </a:r>
            <a:r>
              <a:rPr lang="el-GR" sz="2200" dirty="0"/>
              <a:t> μ</a:t>
            </a:r>
            <a:r>
              <a:rPr lang="en-US" sz="2200" baseline="-25000" dirty="0"/>
              <a:t>3 </a:t>
            </a:r>
            <a:r>
              <a:rPr lang="en-US" sz="2200" dirty="0"/>
              <a:t>= </a:t>
            </a:r>
            <a:r>
              <a:rPr lang="el-GR" sz="2200" dirty="0"/>
              <a:t>μ</a:t>
            </a:r>
            <a:r>
              <a:rPr lang="en-US" sz="2200" baseline="-25000" dirty="0"/>
              <a:t>4 </a:t>
            </a:r>
            <a:r>
              <a:rPr lang="en-US" sz="2200" dirty="0"/>
              <a:t>= </a:t>
            </a:r>
            <a:r>
              <a:rPr lang="el-GR" sz="2200" dirty="0"/>
              <a:t>μ</a:t>
            </a:r>
            <a:r>
              <a:rPr lang="en-US" sz="2200" baseline="-25000" dirty="0"/>
              <a:t>5</a:t>
            </a:r>
          </a:p>
          <a:p>
            <a:pPr lvl="2"/>
            <a:r>
              <a:rPr lang="en-US" sz="2200" dirty="0"/>
              <a:t>Alternative Hypothesis (H</a:t>
            </a:r>
            <a:r>
              <a:rPr lang="en-US" sz="2200" baseline="-25000" dirty="0"/>
              <a:t>a</a:t>
            </a:r>
            <a:r>
              <a:rPr lang="en-US" sz="2200" dirty="0"/>
              <a:t>): at least one of the five means is different from others.</a:t>
            </a:r>
          </a:p>
        </p:txBody>
      </p:sp>
      <p:sp>
        <p:nvSpPr>
          <p:cNvPr id="4" name="Date Placeholder 3">
            <a:extLst>
              <a:ext uri="{FF2B5EF4-FFF2-40B4-BE49-F238E27FC236}">
                <a16:creationId xmlns:a16="http://schemas.microsoft.com/office/drawing/2014/main" id="{658F93D6-6C56-8E86-DD90-538AE1ADA30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3153804-E4B5-EE02-10FC-C38ED4A4669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C9B766B-50FC-206F-BFF4-F9B179240B6B}"/>
              </a:ext>
            </a:extLst>
          </p:cNvPr>
          <p:cNvSpPr>
            <a:spLocks noGrp="1"/>
          </p:cNvSpPr>
          <p:nvPr>
            <p:ph type="sldNum" sz="quarter" idx="4"/>
          </p:nvPr>
        </p:nvSpPr>
        <p:spPr/>
        <p:txBody>
          <a:bodyPr/>
          <a:lstStyle/>
          <a:p>
            <a:fld id="{28B83BC3-069B-46AF-A4E6-C99928E1A4FA}" type="slidenum">
              <a:rPr lang="en-US" smtClean="0"/>
              <a:pPr/>
              <a:t>632</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normAutofit/>
          </a:bodyPr>
          <a:lstStyle/>
          <a:p>
            <a:r>
              <a:rPr lang="en-US" sz="2400" dirty="0"/>
              <a:t>Step 1 : Test whether the data for each level are normally distributed.</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“Cost” as “Y, Columns”</a:t>
            </a:r>
          </a:p>
          <a:p>
            <a:pPr marL="1234440" lvl="2" indent="-457200">
              <a:buFont typeface="+mj-lt"/>
              <a:buAutoNum type="arabicPeriod"/>
            </a:pPr>
            <a:r>
              <a:rPr lang="en-US" sz="2200" dirty="0"/>
              <a:t>Select “Business” as “By”</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“Cost” in the Distribution page for “Business = X</a:t>
            </a:r>
            <a:r>
              <a:rPr lang="en-US" sz="2200" baseline="-25000" dirty="0"/>
              <a:t>i</a:t>
            </a:r>
            <a:r>
              <a:rPr lang="en-US" sz="2200" dirty="0"/>
              <a:t>”</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endParaRPr lang="en-US" dirty="0"/>
          </a:p>
        </p:txBody>
      </p:sp>
      <p:sp>
        <p:nvSpPr>
          <p:cNvPr id="7" name="Date Placeholder 6">
            <a:extLst>
              <a:ext uri="{FF2B5EF4-FFF2-40B4-BE49-F238E27FC236}">
                <a16:creationId xmlns:a16="http://schemas.microsoft.com/office/drawing/2014/main" id="{4EFFF207-0CFA-2ACB-291B-0B5B4B19276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4002E04C-570E-1F37-CA63-E22C7E0AE9B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2111921-BB1E-DA58-15EA-55CD44B9FC65}"/>
              </a:ext>
            </a:extLst>
          </p:cNvPr>
          <p:cNvSpPr>
            <a:spLocks noGrp="1"/>
          </p:cNvSpPr>
          <p:nvPr>
            <p:ph type="sldNum" sz="quarter" idx="4"/>
          </p:nvPr>
        </p:nvSpPr>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1435402819"/>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pic>
        <p:nvPicPr>
          <p:cNvPr id="17" name="Picture 16"/>
          <p:cNvPicPr>
            <a:picLocks noChangeAspect="1"/>
          </p:cNvPicPr>
          <p:nvPr/>
        </p:nvPicPr>
        <p:blipFill>
          <a:blip r:embed="rId4"/>
          <a:stretch>
            <a:fillRect/>
          </a:stretch>
        </p:blipFill>
        <p:spPr>
          <a:xfrm>
            <a:off x="2032000" y="2057400"/>
            <a:ext cx="7315200" cy="3240769"/>
          </a:xfrm>
          <a:prstGeom prst="rect">
            <a:avLst/>
          </a:prstGeom>
        </p:spPr>
      </p:pic>
      <p:sp>
        <p:nvSpPr>
          <p:cNvPr id="5" name="Date Placeholder 4">
            <a:extLst>
              <a:ext uri="{FF2B5EF4-FFF2-40B4-BE49-F238E27FC236}">
                <a16:creationId xmlns:a16="http://schemas.microsoft.com/office/drawing/2014/main" id="{EDE6F71B-6714-5A7A-CEC3-5EB0B9976EC0}"/>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1B77A57-4DA9-A616-E44B-C66D6D159D77}"/>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873E4F84-8E3B-CAFB-7E2F-98BCFD2B2FD6}"/>
              </a:ext>
            </a:extLst>
          </p:cNvPr>
          <p:cNvSpPr>
            <a:spLocks noGrp="1"/>
          </p:cNvSpPr>
          <p:nvPr>
            <p:ph type="sldNum" sz="quarter" idx="4"/>
          </p:nvPr>
        </p:nvSpPr>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255278993"/>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grpSp>
        <p:nvGrpSpPr>
          <p:cNvPr id="8" name="Group 7">
            <a:extLst>
              <a:ext uri="{FF2B5EF4-FFF2-40B4-BE49-F238E27FC236}">
                <a16:creationId xmlns:a16="http://schemas.microsoft.com/office/drawing/2014/main" id="{1A04B1EA-69FD-4D77-B2A8-8BA473E0AA35}"/>
              </a:ext>
            </a:extLst>
          </p:cNvPr>
          <p:cNvGrpSpPr/>
          <p:nvPr/>
        </p:nvGrpSpPr>
        <p:grpSpPr>
          <a:xfrm>
            <a:off x="1365249" y="1038514"/>
            <a:ext cx="8648701" cy="5552786"/>
            <a:chOff x="609600" y="1114714"/>
            <a:chExt cx="8648701" cy="5552786"/>
          </a:xfrm>
        </p:grpSpPr>
        <p:pic>
          <p:nvPicPr>
            <p:cNvPr id="7" name="Picture 6">
              <a:extLst>
                <a:ext uri="{FF2B5EF4-FFF2-40B4-BE49-F238E27FC236}">
                  <a16:creationId xmlns:a16="http://schemas.microsoft.com/office/drawing/2014/main" id="{EC006525-8CFD-4E19-8C16-0284638D362C}"/>
                </a:ext>
              </a:extLst>
            </p:cNvPr>
            <p:cNvPicPr>
              <a:picLocks noChangeAspect="1"/>
            </p:cNvPicPr>
            <p:nvPr/>
          </p:nvPicPr>
          <p:blipFill>
            <a:blip r:embed="rId4"/>
            <a:stretch>
              <a:fillRect/>
            </a:stretch>
          </p:blipFill>
          <p:spPr>
            <a:xfrm>
              <a:off x="609600" y="1114714"/>
              <a:ext cx="4114800" cy="4192439"/>
            </a:xfrm>
            <a:prstGeom prst="rect">
              <a:avLst/>
            </a:prstGeom>
          </p:spPr>
        </p:pic>
        <p:pic>
          <p:nvPicPr>
            <p:cNvPr id="6" name="Picture 5">
              <a:extLst>
                <a:ext uri="{FF2B5EF4-FFF2-40B4-BE49-F238E27FC236}">
                  <a16:creationId xmlns:a16="http://schemas.microsoft.com/office/drawing/2014/main" id="{FE927820-D4E9-4A7A-9338-CE1AA4569DE0}"/>
                </a:ext>
              </a:extLst>
            </p:cNvPr>
            <p:cNvPicPr>
              <a:picLocks noChangeAspect="1"/>
            </p:cNvPicPr>
            <p:nvPr/>
          </p:nvPicPr>
          <p:blipFill>
            <a:blip r:embed="rId5"/>
            <a:stretch>
              <a:fillRect/>
            </a:stretch>
          </p:blipFill>
          <p:spPr>
            <a:xfrm>
              <a:off x="2832100" y="1600201"/>
              <a:ext cx="4114800" cy="4632385"/>
            </a:xfrm>
            <a:prstGeom prst="rect">
              <a:avLst/>
            </a:prstGeom>
          </p:spPr>
        </p:pic>
        <p:pic>
          <p:nvPicPr>
            <p:cNvPr id="5" name="Picture 4">
              <a:extLst>
                <a:ext uri="{FF2B5EF4-FFF2-40B4-BE49-F238E27FC236}">
                  <a16:creationId xmlns:a16="http://schemas.microsoft.com/office/drawing/2014/main" id="{80C0EE96-A32C-4229-AF5A-D1016F817AEE}"/>
                </a:ext>
              </a:extLst>
            </p:cNvPr>
            <p:cNvPicPr>
              <a:picLocks noChangeAspect="1"/>
            </p:cNvPicPr>
            <p:nvPr/>
          </p:nvPicPr>
          <p:blipFill>
            <a:blip r:embed="rId6"/>
            <a:stretch>
              <a:fillRect/>
            </a:stretch>
          </p:blipFill>
          <p:spPr>
            <a:xfrm>
              <a:off x="5143501" y="3441220"/>
              <a:ext cx="4114800" cy="3226280"/>
            </a:xfrm>
            <a:prstGeom prst="rect">
              <a:avLst/>
            </a:prstGeom>
          </p:spPr>
        </p:pic>
      </p:grpSp>
      <p:sp>
        <p:nvSpPr>
          <p:cNvPr id="9" name="Date Placeholder 8">
            <a:extLst>
              <a:ext uri="{FF2B5EF4-FFF2-40B4-BE49-F238E27FC236}">
                <a16:creationId xmlns:a16="http://schemas.microsoft.com/office/drawing/2014/main" id="{B72BCD26-3E66-B359-D659-04B102982221}"/>
              </a:ext>
            </a:extLst>
          </p:cNvPr>
          <p:cNvSpPr>
            <a:spLocks noGrp="1"/>
          </p:cNvSpPr>
          <p:nvPr>
            <p:ph type="dt" sz="half" idx="2"/>
          </p:nvPr>
        </p:nvSpPr>
        <p:spPr/>
        <p:txBody>
          <a:bodyPr/>
          <a:lstStyle/>
          <a:p>
            <a:r>
              <a:rPr lang="en-US"/>
              <a:t>Lean Six Sigma Training - JMP</a:t>
            </a:r>
            <a:endParaRPr lang="en-US" dirty="0"/>
          </a:p>
        </p:txBody>
      </p:sp>
      <p:sp>
        <p:nvSpPr>
          <p:cNvPr id="10" name="Footer Placeholder 9">
            <a:extLst>
              <a:ext uri="{FF2B5EF4-FFF2-40B4-BE49-F238E27FC236}">
                <a16:creationId xmlns:a16="http://schemas.microsoft.com/office/drawing/2014/main" id="{7D42E601-6C0D-1FF2-6DA3-406D8F505BA9}"/>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B188B1E5-8723-F80E-2A79-48519ED67764}"/>
              </a:ext>
            </a:extLst>
          </p:cNvPr>
          <p:cNvSpPr>
            <a:spLocks noGrp="1"/>
          </p:cNvSpPr>
          <p:nvPr>
            <p:ph type="sldNum" sz="quarter" idx="4"/>
          </p:nvPr>
        </p:nvSpPr>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117368657"/>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normAutofit/>
          </a:bodyPr>
          <a:lstStyle/>
          <a:p>
            <a:r>
              <a:rPr lang="en-US" sz="2400" dirty="0"/>
              <a:t>Null Hypothesis (H</a:t>
            </a:r>
            <a:r>
              <a:rPr lang="en-US" sz="2400" baseline="-25000" dirty="0"/>
              <a:t>0</a:t>
            </a:r>
            <a:r>
              <a:rPr lang="en-US" sz="2400" dirty="0"/>
              <a:t>): The data are normally distributed.</a:t>
            </a:r>
          </a:p>
          <a:p>
            <a:r>
              <a:rPr lang="en-US" sz="2400" dirty="0"/>
              <a:t>Alternative Hypothesis (H</a:t>
            </a:r>
            <a:r>
              <a:rPr lang="en-US" sz="2400" baseline="-25000" dirty="0"/>
              <a:t>a</a:t>
            </a:r>
            <a:r>
              <a:rPr lang="en-US" sz="2400" dirty="0"/>
              <a:t>): The data are not normally distributed.</a:t>
            </a:r>
          </a:p>
          <a:p>
            <a:r>
              <a:rPr lang="en-US" sz="2400" dirty="0"/>
              <a:t>Since the p-values of normality tests for the five data sets are higher than alpha level (0.05), we fail to reject the null hypothesis and claim that the startup costs for any of the five businesses are normally distributed.</a:t>
            </a:r>
          </a:p>
          <a:p>
            <a:r>
              <a:rPr lang="en-US" sz="2400" dirty="0"/>
              <a:t>If any of the five data sets are not normally distributed, we need to use other hypothesis testing methods other than one way ANOVA.</a:t>
            </a:r>
          </a:p>
        </p:txBody>
      </p:sp>
      <p:sp>
        <p:nvSpPr>
          <p:cNvPr id="7" name="Date Placeholder 6">
            <a:extLst>
              <a:ext uri="{FF2B5EF4-FFF2-40B4-BE49-F238E27FC236}">
                <a16:creationId xmlns:a16="http://schemas.microsoft.com/office/drawing/2014/main" id="{3143F853-8983-E758-73F6-F049D83944A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D246D6C7-D155-922D-3EEA-DA08B664D81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1ECA127-72D6-D872-D9F4-BB17BC8398CA}"/>
              </a:ext>
            </a:extLst>
          </p:cNvPr>
          <p:cNvSpPr>
            <a:spLocks noGrp="1"/>
          </p:cNvSpPr>
          <p:nvPr>
            <p:ph type="sldNum" sz="quarter" idx="4"/>
          </p:nvPr>
        </p:nvSpPr>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2687569535"/>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normAutofit/>
          </a:bodyPr>
          <a:lstStyle/>
          <a:p>
            <a:r>
              <a:rPr lang="en-US" sz="2400" dirty="0"/>
              <a:t>Step 2: Test whether the variance of the data for each level is equal to the variance of other levels.</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 at least one of the variances is different from others.</a:t>
            </a:r>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“Cost” as “Y, Response”</a:t>
            </a:r>
          </a:p>
          <a:p>
            <a:pPr marL="1234440" lvl="2" indent="-457200">
              <a:buFont typeface="+mj-lt"/>
              <a:buAutoNum type="arabicPeriod"/>
            </a:pPr>
            <a:r>
              <a:rPr lang="en-US" sz="2200" dirty="0"/>
              <a:t>Select “Business” as “X, Factor”</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“Oneway Analysis of Cost by Business</a:t>
            </a:r>
          </a:p>
          <a:p>
            <a:pPr marL="1234440" lvl="2" indent="-457200">
              <a:buFont typeface="+mj-lt"/>
              <a:buAutoNum type="arabicPeriod"/>
            </a:pPr>
            <a:r>
              <a:rPr lang="en-US" sz="2200" dirty="0"/>
              <a:t>Click “Unequal Variances”</a:t>
            </a:r>
          </a:p>
          <a:p>
            <a:pPr lvl="1"/>
            <a:endParaRPr lang="en-US" dirty="0"/>
          </a:p>
          <a:p>
            <a:pPr lvl="1"/>
            <a:endParaRPr lang="en-US"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77566861"/>
              </p:ext>
            </p:extLst>
          </p:nvPr>
        </p:nvGraphicFramePr>
        <p:xfrm>
          <a:off x="3962400" y="1905000"/>
          <a:ext cx="3282950" cy="508000"/>
        </p:xfrm>
        <a:graphic>
          <a:graphicData uri="http://schemas.openxmlformats.org/presentationml/2006/ole">
            <mc:AlternateContent xmlns:mc="http://schemas.openxmlformats.org/markup-compatibility/2006">
              <mc:Choice xmlns:v="urn:schemas-microsoft-com:vml" Requires="v">
                <p:oleObj name="Equation" r:id="rId4" imgW="1688367" imgH="253890" progId="Equation.3">
                  <p:embed/>
                </p:oleObj>
              </mc:Choice>
              <mc:Fallback>
                <p:oleObj name="Equation" r:id="rId4" imgW="1688367"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9050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CE5986B6-03E0-4819-DECC-23EAB7CE252C}"/>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63648F77-32E3-0BCE-D76C-E6E94184ABA8}"/>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845B6D17-5CB8-3908-F25F-CDF37DBB57AE}"/>
              </a:ext>
            </a:extLst>
          </p:cNvPr>
          <p:cNvSpPr>
            <a:spLocks noGrp="1"/>
          </p:cNvSpPr>
          <p:nvPr>
            <p:ph type="sldNum" sz="quarter" idx="4"/>
          </p:nvPr>
        </p:nvSpPr>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3055097480"/>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pic>
        <p:nvPicPr>
          <p:cNvPr id="15" name="Picture 14"/>
          <p:cNvPicPr>
            <a:picLocks noChangeAspect="1"/>
          </p:cNvPicPr>
          <p:nvPr/>
        </p:nvPicPr>
        <p:blipFill>
          <a:blip r:embed="rId3"/>
          <a:stretch>
            <a:fillRect/>
          </a:stretch>
        </p:blipFill>
        <p:spPr>
          <a:xfrm>
            <a:off x="2032000" y="1600201"/>
            <a:ext cx="7315200" cy="4389120"/>
          </a:xfrm>
          <a:prstGeom prst="rect">
            <a:avLst/>
          </a:prstGeom>
        </p:spPr>
      </p:pic>
      <p:sp>
        <p:nvSpPr>
          <p:cNvPr id="5" name="Date Placeholder 4">
            <a:extLst>
              <a:ext uri="{FF2B5EF4-FFF2-40B4-BE49-F238E27FC236}">
                <a16:creationId xmlns:a16="http://schemas.microsoft.com/office/drawing/2014/main" id="{1720FCD1-5B9C-9E3B-93C9-00B3867D08B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81405981-09E6-FA9F-B1D4-7936A14F020E}"/>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7848C4FB-8CE0-DA14-FD5B-B4136CCDF183}"/>
              </a:ext>
            </a:extLst>
          </p:cNvPr>
          <p:cNvSpPr>
            <a:spLocks noGrp="1"/>
          </p:cNvSpPr>
          <p:nvPr>
            <p:ph type="sldNum" sz="quarter" idx="4"/>
          </p:nvPr>
        </p:nvSpPr>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2060705713"/>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ANOVA</a:t>
            </a:r>
            <a:endParaRPr lang="en-US" dirty="0"/>
          </a:p>
        </p:txBody>
      </p:sp>
      <p:sp>
        <p:nvSpPr>
          <p:cNvPr id="14" name="Content Placeholder 13">
            <a:extLst>
              <a:ext uri="{FF2B5EF4-FFF2-40B4-BE49-F238E27FC236}">
                <a16:creationId xmlns:a16="http://schemas.microsoft.com/office/drawing/2014/main" id="{1439A273-D1CF-45C2-B65A-5D8718CD9BA7}"/>
              </a:ext>
            </a:extLst>
          </p:cNvPr>
          <p:cNvSpPr>
            <a:spLocks noGrp="1"/>
          </p:cNvSpPr>
          <p:nvPr>
            <p:ph idx="1"/>
          </p:nvPr>
        </p:nvSpPr>
        <p:spPr>
          <a:xfrm>
            <a:off x="609600" y="1143000"/>
            <a:ext cx="5150477" cy="5486400"/>
          </a:xfrm>
        </p:spPr>
        <p:txBody>
          <a:bodyPr>
            <a:normAutofit fontScale="92500" lnSpcReduction="10000"/>
          </a:bodyPr>
          <a:lstStyle/>
          <a:p>
            <a:r>
              <a:rPr lang="en-US" dirty="0"/>
              <a:t>Since there are more than two levels in the data and the data of each level are normally distributed, we use </a:t>
            </a:r>
            <a:r>
              <a:rPr lang="en-US" dirty="0" err="1"/>
              <a:t>Barlett’s</a:t>
            </a:r>
            <a:r>
              <a:rPr lang="en-US" dirty="0"/>
              <a:t> test for testing the variances between the five levels.</a:t>
            </a:r>
          </a:p>
          <a:p>
            <a:endParaRPr lang="en-US" dirty="0"/>
          </a:p>
          <a:p>
            <a:r>
              <a:rPr lang="en-US" dirty="0"/>
              <a:t>The p-value of </a:t>
            </a:r>
            <a:r>
              <a:rPr lang="en-US" dirty="0" err="1"/>
              <a:t>Barlett’s</a:t>
            </a:r>
            <a:r>
              <a:rPr lang="en-US" dirty="0"/>
              <a:t> test is 0.7768, greater than the alpha level (0.05), so we fail to reject the null hypothesis and claim that the variances of five groups are equal.</a:t>
            </a:r>
          </a:p>
          <a:p>
            <a:endParaRPr lang="en-US" dirty="0"/>
          </a:p>
          <a:p>
            <a:r>
              <a:rPr lang="en-US" dirty="0"/>
              <a:t>If the variances are not all equal, we need to use other hypothesis testing methods other than one way ANOVA.</a:t>
            </a:r>
          </a:p>
          <a:p>
            <a:endParaRPr lang="en-US" dirty="0"/>
          </a:p>
        </p:txBody>
      </p:sp>
      <p:pic>
        <p:nvPicPr>
          <p:cNvPr id="5" name="Picture 4">
            <a:extLst>
              <a:ext uri="{FF2B5EF4-FFF2-40B4-BE49-F238E27FC236}">
                <a16:creationId xmlns:a16="http://schemas.microsoft.com/office/drawing/2014/main" id="{18E0E2F6-A822-4D41-BE09-B48AB258ACDF}"/>
              </a:ext>
            </a:extLst>
          </p:cNvPr>
          <p:cNvPicPr>
            <a:picLocks noChangeAspect="1"/>
          </p:cNvPicPr>
          <p:nvPr/>
        </p:nvPicPr>
        <p:blipFill>
          <a:blip r:embed="rId4"/>
          <a:stretch>
            <a:fillRect/>
          </a:stretch>
        </p:blipFill>
        <p:spPr>
          <a:xfrm>
            <a:off x="5943600" y="1143000"/>
            <a:ext cx="5009524" cy="5314286"/>
          </a:xfrm>
          <a:prstGeom prst="rect">
            <a:avLst/>
          </a:prstGeom>
        </p:spPr>
      </p:pic>
      <p:sp>
        <p:nvSpPr>
          <p:cNvPr id="6" name="Date Placeholder 5">
            <a:extLst>
              <a:ext uri="{FF2B5EF4-FFF2-40B4-BE49-F238E27FC236}">
                <a16:creationId xmlns:a16="http://schemas.microsoft.com/office/drawing/2014/main" id="{271A7370-5928-E91B-602E-A1B173B07185}"/>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B6612B11-BB71-B6F7-F6B1-77510E64BE6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A40A01D-3416-45EE-04EC-28FE9BCBB6CB}"/>
              </a:ext>
            </a:extLst>
          </p:cNvPr>
          <p:cNvSpPr>
            <a:spLocks noGrp="1"/>
          </p:cNvSpPr>
          <p:nvPr>
            <p:ph type="sldNum" sz="quarter" idx="4"/>
          </p:nvPr>
        </p:nvSpPr>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982315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4" name="Date Placeholder 3">
            <a:extLst>
              <a:ext uri="{FF2B5EF4-FFF2-40B4-BE49-F238E27FC236}">
                <a16:creationId xmlns:a16="http://schemas.microsoft.com/office/drawing/2014/main" id="{93F9611D-78DE-6344-BBB2-73471D3733B3}"/>
              </a:ext>
            </a:extLst>
          </p:cNvPr>
          <p:cNvSpPr>
            <a:spLocks noGrp="1"/>
          </p:cNvSpPr>
          <p:nvPr>
            <p:ph type="dt" sz="half" idx="2"/>
          </p:nvPr>
        </p:nvSpPr>
        <p:spPr/>
        <p:txBody>
          <a:bodyPr/>
          <a:lstStyle/>
          <a:p>
            <a:r>
              <a:rPr lang="en-US"/>
              <a:t>Lean Six Sigma Training - JMP</a:t>
            </a:r>
            <a:endParaRPr lang="en-US" dirty="0"/>
          </a:p>
        </p:txBody>
      </p:sp>
      <p:sp>
        <p:nvSpPr>
          <p:cNvPr id="19" name="Footer Placeholder 18">
            <a:extLst>
              <a:ext uri="{FF2B5EF4-FFF2-40B4-BE49-F238E27FC236}">
                <a16:creationId xmlns:a16="http://schemas.microsoft.com/office/drawing/2014/main" id="{2A12EF52-7B73-212D-AA65-C7D7FB01DA05}"/>
              </a:ext>
            </a:extLst>
          </p:cNvPr>
          <p:cNvSpPr>
            <a:spLocks noGrp="1"/>
          </p:cNvSpPr>
          <p:nvPr>
            <p:ph type="ftr" sz="quarter" idx="3"/>
          </p:nvPr>
        </p:nvSpPr>
        <p:spPr/>
        <p:txBody>
          <a:bodyPr/>
          <a:lstStyle/>
          <a:p>
            <a:r>
              <a:rPr lang="en-US"/>
              <a:t>© Coherent, Inc. 2023</a:t>
            </a:r>
            <a:endParaRPr lang="en-US" dirty="0"/>
          </a:p>
        </p:txBody>
      </p:sp>
      <p:sp>
        <p:nvSpPr>
          <p:cNvPr id="20" name="Slide Number Placeholder 19">
            <a:extLst>
              <a:ext uri="{FF2B5EF4-FFF2-40B4-BE49-F238E27FC236}">
                <a16:creationId xmlns:a16="http://schemas.microsoft.com/office/drawing/2014/main" id="{7D1C8DCD-9EDC-A159-4422-012446C62C83}"/>
              </a:ext>
            </a:extLst>
          </p:cNvPr>
          <p:cNvSpPr>
            <a:spLocks noGrp="1"/>
          </p:cNvSpPr>
          <p:nvPr>
            <p:ph type="sldNum" sz="quarter" idx="4"/>
          </p:nvPr>
        </p:nvSpPr>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lstStyle/>
          <a:p>
            <a:r>
              <a:rPr lang="en-US" sz="2400" dirty="0"/>
              <a:t>Step 3: Test whether the mean of the data for each level is equal to the means of other levels.</a:t>
            </a:r>
          </a:p>
          <a:p>
            <a:pPr lvl="2"/>
            <a:r>
              <a:rPr lang="en-US" sz="2200" dirty="0"/>
              <a:t>Null Hypothesis (H</a:t>
            </a:r>
            <a:r>
              <a:rPr lang="en-US" sz="2200" baseline="-25000" dirty="0"/>
              <a:t>0</a:t>
            </a:r>
            <a:r>
              <a:rPr lang="en-US" sz="2200" dirty="0"/>
              <a:t>): </a:t>
            </a:r>
            <a:r>
              <a:rPr lang="el-GR" sz="2200" dirty="0"/>
              <a:t>μ</a:t>
            </a:r>
            <a:r>
              <a:rPr lang="en-US" sz="2200" baseline="-25000" dirty="0"/>
              <a:t>1</a:t>
            </a:r>
            <a:r>
              <a:rPr lang="en-US" sz="2200" dirty="0"/>
              <a:t>=</a:t>
            </a:r>
            <a:r>
              <a:rPr lang="el-GR" sz="2200" dirty="0"/>
              <a:t> μ</a:t>
            </a:r>
            <a:r>
              <a:rPr lang="en-US" sz="2200" baseline="-25000" dirty="0"/>
              <a:t>2</a:t>
            </a:r>
            <a:r>
              <a:rPr lang="en-US" sz="2200" dirty="0"/>
              <a:t>=</a:t>
            </a:r>
            <a:r>
              <a:rPr lang="el-GR" sz="2200" dirty="0"/>
              <a:t> μ</a:t>
            </a:r>
            <a:r>
              <a:rPr lang="en-US" sz="2200" baseline="-25000" dirty="0"/>
              <a:t>3</a:t>
            </a:r>
            <a:r>
              <a:rPr lang="en-US" sz="2200" dirty="0"/>
              <a:t>=</a:t>
            </a:r>
            <a:r>
              <a:rPr lang="el-GR" sz="2200" dirty="0"/>
              <a:t>μ</a:t>
            </a:r>
            <a:r>
              <a:rPr lang="en-US" sz="2200" baseline="-25000" dirty="0"/>
              <a:t>4</a:t>
            </a:r>
            <a:r>
              <a:rPr lang="en-US" sz="2200" dirty="0"/>
              <a:t>=</a:t>
            </a:r>
            <a:r>
              <a:rPr lang="el-GR" sz="2200" dirty="0"/>
              <a:t>μ</a:t>
            </a:r>
            <a:r>
              <a:rPr lang="en-US" sz="2200" baseline="-25000" dirty="0"/>
              <a:t>5</a:t>
            </a:r>
            <a:endParaRPr lang="en-US" sz="2200" dirty="0"/>
          </a:p>
          <a:p>
            <a:pPr lvl="2"/>
            <a:r>
              <a:rPr lang="en-US" sz="2200" dirty="0"/>
              <a:t>Alternative Hypothesis (H</a:t>
            </a:r>
            <a:r>
              <a:rPr lang="en-US" sz="2200" baseline="-25000" dirty="0"/>
              <a:t>a</a:t>
            </a:r>
            <a:r>
              <a:rPr lang="en-US" sz="2200" dirty="0"/>
              <a:t>): at lease one of the means is different from others.</a:t>
            </a:r>
          </a:p>
          <a:p>
            <a:pPr marL="1234440" lvl="2" indent="-457200">
              <a:buFont typeface="+mj-lt"/>
              <a:buAutoNum type="arabicPeriod"/>
            </a:pPr>
            <a:r>
              <a:rPr lang="en-US" sz="2200" dirty="0"/>
              <a:t>Click on the red triangle button next to</a:t>
            </a:r>
            <a:br>
              <a:rPr lang="en-US" sz="2200" dirty="0"/>
            </a:br>
            <a:r>
              <a:rPr lang="en-US" sz="2200" dirty="0"/>
              <a:t>“Oneway Analysis of Cost by Business”</a:t>
            </a:r>
          </a:p>
          <a:p>
            <a:pPr marL="1234440" lvl="2" indent="-457200">
              <a:buFont typeface="+mj-lt"/>
              <a:buAutoNum type="arabicPeriod"/>
            </a:pPr>
            <a:r>
              <a:rPr lang="en-US" sz="2200" dirty="0"/>
              <a:t>Select </a:t>
            </a:r>
            <a:r>
              <a:rPr lang="en-US" sz="2200"/>
              <a:t>“Means/</a:t>
            </a:r>
            <a:r>
              <a:rPr lang="en-US" sz="2200" dirty="0"/>
              <a:t>Anova”</a:t>
            </a:r>
          </a:p>
          <a:p>
            <a:pPr lvl="1"/>
            <a:endParaRPr lang="en-US" dirty="0"/>
          </a:p>
          <a:p>
            <a:pPr lvl="1"/>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94032A9E-D3B0-33D0-6F6E-B576A4ADB5D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2510B7F-0859-E74C-D0DC-8C55A1987C6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54C8216-8146-79D4-9C1E-A9D9A3A69F43}"/>
              </a:ext>
            </a:extLst>
          </p:cNvPr>
          <p:cNvSpPr>
            <a:spLocks noGrp="1"/>
          </p:cNvSpPr>
          <p:nvPr>
            <p:ph type="sldNum" sz="quarter" idx="4"/>
          </p:nvPr>
        </p:nvSpPr>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212717497"/>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ANOVA</a:t>
            </a:r>
            <a:endParaRPr lang="en-US" dirty="0"/>
          </a:p>
        </p:txBody>
      </p:sp>
      <p:sp>
        <p:nvSpPr>
          <p:cNvPr id="10" name="Content Placeholder 9">
            <a:extLst>
              <a:ext uri="{FF2B5EF4-FFF2-40B4-BE49-F238E27FC236}">
                <a16:creationId xmlns:a16="http://schemas.microsoft.com/office/drawing/2014/main" id="{CF262A13-72D5-4883-8CBD-099ED0F44042}"/>
              </a:ext>
            </a:extLst>
          </p:cNvPr>
          <p:cNvSpPr>
            <a:spLocks noGrp="1"/>
          </p:cNvSpPr>
          <p:nvPr>
            <p:ph idx="1"/>
          </p:nvPr>
        </p:nvSpPr>
        <p:spPr>
          <a:xfrm>
            <a:off x="609600" y="1143000"/>
            <a:ext cx="5349607" cy="5486400"/>
          </a:xfrm>
        </p:spPr>
        <p:txBody>
          <a:bodyPr/>
          <a:lstStyle/>
          <a:p>
            <a:r>
              <a:rPr lang="en-US" dirty="0"/>
              <a:t>Since the p-value of the F test is 0.0184, lower than the alpha level (0.05).</a:t>
            </a:r>
          </a:p>
          <a:p>
            <a:endParaRPr lang="en-US" dirty="0"/>
          </a:p>
          <a:p>
            <a:r>
              <a:rPr lang="en-US" dirty="0"/>
              <a:t>The null hypothesis is rejected and we claim that the at least one of the means of the five groups is different from others.</a:t>
            </a:r>
          </a:p>
          <a:p>
            <a:endParaRPr lang="en-US" dirty="0"/>
          </a:p>
        </p:txBody>
      </p:sp>
      <p:pic>
        <p:nvPicPr>
          <p:cNvPr id="5" name="Picture 4">
            <a:extLst>
              <a:ext uri="{FF2B5EF4-FFF2-40B4-BE49-F238E27FC236}">
                <a16:creationId xmlns:a16="http://schemas.microsoft.com/office/drawing/2014/main" id="{5DB9F76B-F3B0-40CF-973C-64F7D7DE0B29}"/>
              </a:ext>
            </a:extLst>
          </p:cNvPr>
          <p:cNvPicPr>
            <a:picLocks noChangeAspect="1"/>
          </p:cNvPicPr>
          <p:nvPr/>
        </p:nvPicPr>
        <p:blipFill>
          <a:blip r:embed="rId4"/>
          <a:stretch>
            <a:fillRect/>
          </a:stretch>
        </p:blipFill>
        <p:spPr>
          <a:xfrm>
            <a:off x="6197600" y="1143000"/>
            <a:ext cx="4572000" cy="5037473"/>
          </a:xfrm>
          <a:prstGeom prst="rect">
            <a:avLst/>
          </a:prstGeom>
        </p:spPr>
      </p:pic>
      <p:sp>
        <p:nvSpPr>
          <p:cNvPr id="6" name="Date Placeholder 5">
            <a:extLst>
              <a:ext uri="{FF2B5EF4-FFF2-40B4-BE49-F238E27FC236}">
                <a16:creationId xmlns:a16="http://schemas.microsoft.com/office/drawing/2014/main" id="{316323CC-E4DE-7F68-C33E-2596CCBAF88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4036FA9-58E1-3BE5-74D7-36488A9A5EDA}"/>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E40A149A-7881-8809-B0C8-51DF6263751F}"/>
              </a:ext>
            </a:extLst>
          </p:cNvPr>
          <p:cNvSpPr>
            <a:spLocks noGrp="1"/>
          </p:cNvSpPr>
          <p:nvPr>
            <p:ph type="sldNum" sz="quarter" idx="4"/>
          </p:nvPr>
        </p:nvSpPr>
        <p:spPr/>
        <p:txBody>
          <a:bodyPr/>
          <a:lstStyle/>
          <a:p>
            <a:fld id="{28B83BC3-069B-46AF-A4E6-C99928E1A4FA}" type="slidenum">
              <a:rPr lang="en-US" smtClean="0"/>
              <a:pPr/>
              <a:t>641</a:t>
            </a:fld>
            <a:endParaRPr lang="en-US" dirty="0"/>
          </a:p>
        </p:txBody>
      </p:sp>
    </p:spTree>
    <p:custDataLst>
      <p:tags r:id="rId1"/>
    </p:custDataLst>
    <p:extLst>
      <p:ext uri="{BB962C8B-B14F-4D97-AF65-F5344CB8AC3E}">
        <p14:creationId xmlns:p14="http://schemas.microsoft.com/office/powerpoint/2010/main" val="3468956860"/>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a:xfrm>
            <a:off x="609600" y="1143000"/>
            <a:ext cx="10160000" cy="5486400"/>
          </a:xfrm>
        </p:spPr>
        <p:txBody>
          <a:bodyPr>
            <a:normAutofit/>
          </a:bodyPr>
          <a:lstStyle/>
          <a:p>
            <a:r>
              <a:rPr lang="en-US" sz="2400" dirty="0"/>
              <a:t>Step 4: Save the residuals and predicted values after ANOVA. The predicted value for each level is the group mean.</a:t>
            </a:r>
          </a:p>
          <a:p>
            <a:pPr marL="1234440" lvl="2" indent="-457200">
              <a:buFont typeface="+mj-lt"/>
              <a:buAutoNum type="arabicPeriod"/>
            </a:pPr>
            <a:r>
              <a:rPr lang="en-US" sz="2200" dirty="0"/>
              <a:t>Click on the red triangle button next to</a:t>
            </a:r>
            <a:br>
              <a:rPr lang="en-US" sz="2200" dirty="0"/>
            </a:br>
            <a:r>
              <a:rPr lang="en-US" sz="2200" dirty="0"/>
              <a:t>“One-way Analysis of Cost by Business”</a:t>
            </a:r>
          </a:p>
          <a:p>
            <a:pPr marL="1234440" lvl="2" indent="-457200">
              <a:buFont typeface="+mj-lt"/>
              <a:buAutoNum type="arabicPeriod"/>
            </a:pPr>
            <a:r>
              <a:rPr lang="en-US" sz="2200" dirty="0"/>
              <a:t>Select Save -&gt; Save Residuals</a:t>
            </a:r>
          </a:p>
          <a:p>
            <a:pPr marL="1234440" lvl="2" indent="-457200">
              <a:buFont typeface="+mj-lt"/>
              <a:buAutoNum type="arabicPeriod"/>
            </a:pPr>
            <a:r>
              <a:rPr lang="en-US" sz="2200" dirty="0"/>
              <a:t>Select Save -&gt; Save Predicted</a:t>
            </a:r>
          </a:p>
          <a:p>
            <a:endParaRPr lang="en-US" dirty="0"/>
          </a:p>
          <a:p>
            <a:pPr lvl="1"/>
            <a:endParaRPr lang="en-US" dirty="0"/>
          </a:p>
        </p:txBody>
      </p:sp>
      <p:sp>
        <p:nvSpPr>
          <p:cNvPr id="7" name="Date Placeholder 6">
            <a:extLst>
              <a:ext uri="{FF2B5EF4-FFF2-40B4-BE49-F238E27FC236}">
                <a16:creationId xmlns:a16="http://schemas.microsoft.com/office/drawing/2014/main" id="{49202EC6-ADB7-624A-DF42-FE11C71805F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5DFF780-66C8-3F7F-AE3B-7DCB1AA6613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E99A651-BBF0-855A-0C9D-78EFF88C499A}"/>
              </a:ext>
            </a:extLst>
          </p:cNvPr>
          <p:cNvSpPr>
            <a:spLocks noGrp="1"/>
          </p:cNvSpPr>
          <p:nvPr>
            <p:ph type="sldNum" sz="quarter" idx="4"/>
          </p:nvPr>
        </p:nvSpPr>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2283348960"/>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ANOVA</a:t>
            </a:r>
            <a:endParaRPr lang="en-US" dirty="0"/>
          </a:p>
        </p:txBody>
      </p:sp>
      <p:sp>
        <p:nvSpPr>
          <p:cNvPr id="14" name="Content Placeholder 13">
            <a:extLst>
              <a:ext uri="{FF2B5EF4-FFF2-40B4-BE49-F238E27FC236}">
                <a16:creationId xmlns:a16="http://schemas.microsoft.com/office/drawing/2014/main" id="{65D0AAF7-1E67-4D9E-AD62-A3E811E709B0}"/>
              </a:ext>
            </a:extLst>
          </p:cNvPr>
          <p:cNvSpPr>
            <a:spLocks noGrp="1"/>
          </p:cNvSpPr>
          <p:nvPr>
            <p:ph idx="1"/>
          </p:nvPr>
        </p:nvSpPr>
        <p:spPr>
          <a:xfrm>
            <a:off x="609600" y="1143000"/>
            <a:ext cx="4800600" cy="5486400"/>
          </a:xfrm>
        </p:spPr>
        <p:txBody>
          <a:bodyPr/>
          <a:lstStyle/>
          <a:p>
            <a:r>
              <a:rPr lang="en-US" dirty="0"/>
              <a:t>Residuals and Predicted values are now stored in your data table</a:t>
            </a:r>
          </a:p>
          <a:p>
            <a:endParaRPr lang="en-US" dirty="0"/>
          </a:p>
          <a:p>
            <a:r>
              <a:rPr lang="en-US" dirty="0"/>
              <a:t>We will use this data to validate our ANOVA conclusions by testing the residuals.</a:t>
            </a:r>
          </a:p>
        </p:txBody>
      </p:sp>
      <p:pic>
        <p:nvPicPr>
          <p:cNvPr id="21" name="Picture 20">
            <a:extLst>
              <a:ext uri="{FF2B5EF4-FFF2-40B4-BE49-F238E27FC236}">
                <a16:creationId xmlns:a16="http://schemas.microsoft.com/office/drawing/2014/main" id="{6EDE94F8-1FD8-4DC3-BD6A-2C7D09FA1203}"/>
              </a:ext>
            </a:extLst>
          </p:cNvPr>
          <p:cNvPicPr>
            <a:picLocks noChangeAspect="1"/>
          </p:cNvPicPr>
          <p:nvPr/>
        </p:nvPicPr>
        <p:blipFill>
          <a:blip r:embed="rId3"/>
          <a:stretch>
            <a:fillRect/>
          </a:stretch>
        </p:blipFill>
        <p:spPr>
          <a:xfrm>
            <a:off x="5486400" y="1081747"/>
            <a:ext cx="5029200" cy="5395253"/>
          </a:xfrm>
          <a:prstGeom prst="rect">
            <a:avLst/>
          </a:prstGeom>
        </p:spPr>
      </p:pic>
      <p:sp>
        <p:nvSpPr>
          <p:cNvPr id="5" name="Date Placeholder 4">
            <a:extLst>
              <a:ext uri="{FF2B5EF4-FFF2-40B4-BE49-F238E27FC236}">
                <a16:creationId xmlns:a16="http://schemas.microsoft.com/office/drawing/2014/main" id="{1E61893A-322A-7343-16EE-4065D744F53B}"/>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C8390442-31B1-C417-F1B6-3F8FD7AC8F81}"/>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528F3771-93CE-4B37-C76D-944A9E77E412}"/>
              </a:ext>
            </a:extLst>
          </p:cNvPr>
          <p:cNvSpPr>
            <a:spLocks noGrp="1"/>
          </p:cNvSpPr>
          <p:nvPr>
            <p:ph type="sldNum" sz="quarter" idx="4"/>
          </p:nvPr>
        </p:nvSpPr>
        <p:spPr/>
        <p:txBody>
          <a:bodyPr/>
          <a:lstStyle/>
          <a:p>
            <a:fld id="{28B83BC3-069B-46AF-A4E6-C99928E1A4FA}" type="slidenum">
              <a:rPr lang="en-US" smtClean="0"/>
              <a:pPr/>
              <a:t>643</a:t>
            </a:fld>
            <a:endParaRPr lang="en-US" dirty="0"/>
          </a:p>
        </p:txBody>
      </p:sp>
    </p:spTree>
    <p:custDataLst>
      <p:tags r:id="rId1"/>
    </p:custDataLst>
    <p:extLst>
      <p:ext uri="{BB962C8B-B14F-4D97-AF65-F5344CB8AC3E}">
        <p14:creationId xmlns:p14="http://schemas.microsoft.com/office/powerpoint/2010/main" val="3331616931"/>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normAutofit/>
          </a:bodyPr>
          <a:lstStyle/>
          <a:p>
            <a:r>
              <a:rPr lang="en-US" sz="2400" dirty="0"/>
              <a:t>Step 5: Test whether the residuals are normally distributed with mean equal to zero.</a:t>
            </a:r>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“Cost Centered by Business”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“Cost Centered by Business” in the Distribution page</a:t>
            </a:r>
          </a:p>
          <a:p>
            <a:pPr marL="1234440" lvl="2" indent="-457200">
              <a:buFont typeface="+mj-lt"/>
              <a:buAutoNum type="arabicPeriod"/>
            </a:pPr>
            <a:r>
              <a:rPr lang="en-US" sz="2200" dirty="0"/>
              <a:t>Click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endParaRPr lang="en-US" dirty="0"/>
          </a:p>
          <a:p>
            <a:endParaRPr lang="en-US" dirty="0"/>
          </a:p>
        </p:txBody>
      </p:sp>
      <p:sp>
        <p:nvSpPr>
          <p:cNvPr id="7" name="Date Placeholder 6">
            <a:extLst>
              <a:ext uri="{FF2B5EF4-FFF2-40B4-BE49-F238E27FC236}">
                <a16:creationId xmlns:a16="http://schemas.microsoft.com/office/drawing/2014/main" id="{BF64914E-8413-2A4D-0D10-E14092A08D5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B3BB4CD-CB71-C47A-1C43-41A8F457EA1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6E324A7-AA1B-F2C9-5D5F-7686CDED7D34}"/>
              </a:ext>
            </a:extLst>
          </p:cNvPr>
          <p:cNvSpPr>
            <a:spLocks noGrp="1"/>
          </p:cNvSpPr>
          <p:nvPr>
            <p:ph type="sldNum" sz="quarter" idx="4"/>
          </p:nvPr>
        </p:nvSpPr>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652712682"/>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ANOVA</a:t>
            </a:r>
            <a:endParaRPr lang="en-US" dirty="0"/>
          </a:p>
        </p:txBody>
      </p:sp>
      <p:sp>
        <p:nvSpPr>
          <p:cNvPr id="14" name="Content Placeholder 13">
            <a:extLst>
              <a:ext uri="{FF2B5EF4-FFF2-40B4-BE49-F238E27FC236}">
                <a16:creationId xmlns:a16="http://schemas.microsoft.com/office/drawing/2014/main" id="{1F0B5B16-BC56-4AAC-A43D-9ADEF9EF9579}"/>
              </a:ext>
            </a:extLst>
          </p:cNvPr>
          <p:cNvSpPr>
            <a:spLocks noGrp="1"/>
          </p:cNvSpPr>
          <p:nvPr>
            <p:ph idx="1"/>
          </p:nvPr>
        </p:nvSpPr>
        <p:spPr/>
        <p:txBody>
          <a:bodyPr/>
          <a:lstStyle/>
          <a:p>
            <a:r>
              <a:rPr lang="en-US" dirty="0"/>
              <a:t>The p-value of the normality test is 0.1034, greater than the alpha level (0.05) and we fail to reject the null hypothesis. As a result, the residuals are normally distributed.</a:t>
            </a:r>
          </a:p>
          <a:p>
            <a:endParaRPr lang="en-US" dirty="0"/>
          </a:p>
        </p:txBody>
      </p:sp>
      <p:grpSp>
        <p:nvGrpSpPr>
          <p:cNvPr id="17" name="Group 16">
            <a:extLst>
              <a:ext uri="{FF2B5EF4-FFF2-40B4-BE49-F238E27FC236}">
                <a16:creationId xmlns:a16="http://schemas.microsoft.com/office/drawing/2014/main" id="{E9E891C3-7817-4340-9C9D-2CE0CD79F011}"/>
              </a:ext>
            </a:extLst>
          </p:cNvPr>
          <p:cNvGrpSpPr/>
          <p:nvPr/>
        </p:nvGrpSpPr>
        <p:grpSpPr>
          <a:xfrm>
            <a:off x="335333" y="2362200"/>
            <a:ext cx="10708533" cy="3537979"/>
            <a:chOff x="264267" y="2514600"/>
            <a:chExt cx="10708533" cy="3537979"/>
          </a:xfrm>
        </p:grpSpPr>
        <p:pic>
          <p:nvPicPr>
            <p:cNvPr id="5" name="Picture 4">
              <a:extLst>
                <a:ext uri="{FF2B5EF4-FFF2-40B4-BE49-F238E27FC236}">
                  <a16:creationId xmlns:a16="http://schemas.microsoft.com/office/drawing/2014/main" id="{164283FE-072D-40B9-BA02-C86DB88AB41C}"/>
                </a:ext>
              </a:extLst>
            </p:cNvPr>
            <p:cNvPicPr>
              <a:picLocks noChangeAspect="1"/>
            </p:cNvPicPr>
            <p:nvPr/>
          </p:nvPicPr>
          <p:blipFill>
            <a:blip r:embed="rId4"/>
            <a:stretch>
              <a:fillRect/>
            </a:stretch>
          </p:blipFill>
          <p:spPr>
            <a:xfrm>
              <a:off x="6400800" y="2514600"/>
              <a:ext cx="4572000" cy="3537979"/>
            </a:xfrm>
            <a:prstGeom prst="rect">
              <a:avLst/>
            </a:prstGeom>
          </p:spPr>
        </p:pic>
        <p:pic>
          <p:nvPicPr>
            <p:cNvPr id="15" name="Picture 14">
              <a:extLst>
                <a:ext uri="{FF2B5EF4-FFF2-40B4-BE49-F238E27FC236}">
                  <a16:creationId xmlns:a16="http://schemas.microsoft.com/office/drawing/2014/main" id="{F2356D49-ADC9-4209-B888-13BE188FC619}"/>
                </a:ext>
              </a:extLst>
            </p:cNvPr>
            <p:cNvPicPr>
              <a:picLocks noChangeAspect="1"/>
            </p:cNvPicPr>
            <p:nvPr/>
          </p:nvPicPr>
          <p:blipFill>
            <a:blip r:embed="rId5"/>
            <a:stretch>
              <a:fillRect/>
            </a:stretch>
          </p:blipFill>
          <p:spPr>
            <a:xfrm>
              <a:off x="264267" y="2969303"/>
              <a:ext cx="5933333" cy="2628571"/>
            </a:xfrm>
            <a:prstGeom prst="rect">
              <a:avLst/>
            </a:prstGeom>
          </p:spPr>
        </p:pic>
        <p:sp>
          <p:nvSpPr>
            <p:cNvPr id="16" name="Right Arrow 17">
              <a:extLst>
                <a:ext uri="{FF2B5EF4-FFF2-40B4-BE49-F238E27FC236}">
                  <a16:creationId xmlns:a16="http://schemas.microsoft.com/office/drawing/2014/main" id="{D8E60F57-15E9-4F3D-AD4C-4A061DBA56CE}"/>
                </a:ext>
              </a:extLst>
            </p:cNvPr>
            <p:cNvSpPr/>
            <p:nvPr/>
          </p:nvSpPr>
          <p:spPr>
            <a:xfrm>
              <a:off x="6096000" y="41311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7" name="Date Placeholder 6">
            <a:extLst>
              <a:ext uri="{FF2B5EF4-FFF2-40B4-BE49-F238E27FC236}">
                <a16:creationId xmlns:a16="http://schemas.microsoft.com/office/drawing/2014/main" id="{44488342-43EC-5E5B-203D-3660DF729B5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4D2C8C5-1CC5-41CB-09FA-0766AC6CAFA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F9B8CA7-A45B-B7DE-C4E2-05F719188FC8}"/>
              </a:ext>
            </a:extLst>
          </p:cNvPr>
          <p:cNvSpPr>
            <a:spLocks noGrp="1"/>
          </p:cNvSpPr>
          <p:nvPr>
            <p:ph type="sldNum" sz="quarter" idx="4"/>
          </p:nvPr>
        </p:nvSpPr>
        <p:spPr/>
        <p:txBody>
          <a:bodyPr/>
          <a:lstStyle/>
          <a:p>
            <a:fld id="{28B83BC3-069B-46AF-A4E6-C99928E1A4FA}" type="slidenum">
              <a:rPr lang="en-US" smtClean="0"/>
              <a:pPr/>
              <a:t>645</a:t>
            </a:fld>
            <a:endParaRPr lang="en-US" dirty="0"/>
          </a:p>
        </p:txBody>
      </p:sp>
    </p:spTree>
    <p:custDataLst>
      <p:tags r:id="rId1"/>
    </p:custDataLst>
    <p:extLst>
      <p:ext uri="{BB962C8B-B14F-4D97-AF65-F5344CB8AC3E}">
        <p14:creationId xmlns:p14="http://schemas.microsoft.com/office/powerpoint/2010/main" val="5099289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normAutofit/>
          </a:bodyPr>
          <a:lstStyle/>
          <a:p>
            <a:r>
              <a:rPr lang="en-US" sz="2400" dirty="0"/>
              <a:t>Step 6: Check whether the residuals are independent of each other.</a:t>
            </a:r>
          </a:p>
          <a:p>
            <a:pPr lvl="1">
              <a:buNone/>
            </a:pPr>
            <a:r>
              <a:rPr lang="en-US" dirty="0"/>
              <a:t>1) If the data are in time order, then we can plot it in an IR chart to check the independence. When no data points on the IR chart fail any tests, the residuals are independent of each other.</a:t>
            </a:r>
          </a:p>
          <a:p>
            <a:pPr lvl="1">
              <a:buNone/>
            </a:pPr>
            <a:r>
              <a:rPr lang="en-US" dirty="0"/>
              <a:t>2) If the data are not in time order, the IR chart cannot deliver reliable conclusion on the independence.</a:t>
            </a:r>
          </a:p>
          <a:p>
            <a:pPr marL="1234440" lvl="2" indent="-457200">
              <a:buFont typeface="+mj-lt"/>
              <a:buAutoNum type="arabicPeriod"/>
            </a:pPr>
            <a:r>
              <a:rPr lang="en-US" dirty="0"/>
              <a:t>Click Analyze -&gt; Quality &amp; Process - &gt; Control Chart -&gt; IR</a:t>
            </a:r>
          </a:p>
          <a:p>
            <a:pPr marL="1234440" lvl="2" indent="-457200">
              <a:buFont typeface="+mj-lt"/>
              <a:buAutoNum type="arabicPeriod"/>
            </a:pPr>
            <a:r>
              <a:rPr lang="en-US" dirty="0"/>
              <a:t>Select “Cost centered by Business” as “Process”</a:t>
            </a:r>
          </a:p>
          <a:p>
            <a:pPr marL="1234440" lvl="2" indent="-457200">
              <a:buFont typeface="+mj-lt"/>
              <a:buAutoNum type="arabicPeriod"/>
            </a:pPr>
            <a:r>
              <a:rPr lang="en-US" dirty="0"/>
              <a:t>Click “OK”</a:t>
            </a:r>
          </a:p>
          <a:p>
            <a:pPr marL="1234440" lvl="2" indent="-457200">
              <a:buFont typeface="+mj-lt"/>
              <a:buAutoNum type="arabicPeriod"/>
            </a:pPr>
            <a:r>
              <a:rPr lang="en-US" dirty="0"/>
              <a:t>Click on the red triangle button next to</a:t>
            </a:r>
            <a:br>
              <a:rPr lang="en-US" dirty="0"/>
            </a:br>
            <a:r>
              <a:rPr lang="en-US" dirty="0"/>
              <a:t>“Individual Measurements of Cost centered by Business”</a:t>
            </a:r>
          </a:p>
          <a:p>
            <a:pPr marL="1234440" lvl="2" indent="-457200">
              <a:buFont typeface="+mj-lt"/>
              <a:buAutoNum type="arabicPeriod"/>
            </a:pPr>
            <a:r>
              <a:rPr lang="en-US" dirty="0"/>
              <a:t>Select “Tests” -&gt; “All Tests”</a:t>
            </a:r>
          </a:p>
          <a:p>
            <a:pPr lvl="1"/>
            <a:endParaRPr lang="en-US" dirty="0"/>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5960D00B-E339-A2A0-D5F4-034BDE5AE88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2227403-E68E-D009-9233-CFE8AF7FDC2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900817B-BB04-6D85-F7E4-CA128526B45B}"/>
              </a:ext>
            </a:extLst>
          </p:cNvPr>
          <p:cNvSpPr>
            <a:spLocks noGrp="1"/>
          </p:cNvSpPr>
          <p:nvPr>
            <p:ph type="sldNum" sz="quarter" idx="4"/>
          </p:nvPr>
        </p:nvSpPr>
        <p:spPr/>
        <p:txBody>
          <a:bodyPr/>
          <a:lstStyle/>
          <a:p>
            <a:fld id="{28B83BC3-069B-46AF-A4E6-C99928E1A4FA}" type="slidenum">
              <a:rPr lang="en-US" smtClean="0"/>
              <a:pPr/>
              <a:t>646</a:t>
            </a:fld>
            <a:endParaRPr lang="en-US" dirty="0"/>
          </a:p>
        </p:txBody>
      </p:sp>
    </p:spTree>
    <p:custDataLst>
      <p:tags r:id="rId1"/>
    </p:custDataLst>
    <p:extLst>
      <p:ext uri="{BB962C8B-B14F-4D97-AF65-F5344CB8AC3E}">
        <p14:creationId xmlns:p14="http://schemas.microsoft.com/office/powerpoint/2010/main" val="3320869878"/>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grpSp>
        <p:nvGrpSpPr>
          <p:cNvPr id="6" name="Group 5">
            <a:extLst>
              <a:ext uri="{FF2B5EF4-FFF2-40B4-BE49-F238E27FC236}">
                <a16:creationId xmlns:a16="http://schemas.microsoft.com/office/drawing/2014/main" id="{10AA6639-A147-4477-A8CB-D85E5C405300}"/>
              </a:ext>
            </a:extLst>
          </p:cNvPr>
          <p:cNvGrpSpPr/>
          <p:nvPr/>
        </p:nvGrpSpPr>
        <p:grpSpPr>
          <a:xfrm>
            <a:off x="1000760" y="1064611"/>
            <a:ext cx="9377680" cy="5477704"/>
            <a:chOff x="666346" y="982636"/>
            <a:chExt cx="9377680" cy="5477704"/>
          </a:xfrm>
        </p:grpSpPr>
        <p:pic>
          <p:nvPicPr>
            <p:cNvPr id="15" name="Picture 14"/>
            <p:cNvPicPr>
              <a:picLocks noChangeAspect="1"/>
            </p:cNvPicPr>
            <p:nvPr/>
          </p:nvPicPr>
          <p:blipFill>
            <a:blip r:embed="rId4"/>
            <a:stretch>
              <a:fillRect/>
            </a:stretch>
          </p:blipFill>
          <p:spPr>
            <a:xfrm>
              <a:off x="666346" y="2355458"/>
              <a:ext cx="5120640" cy="3036860"/>
            </a:xfrm>
            <a:prstGeom prst="rect">
              <a:avLst/>
            </a:prstGeom>
          </p:spPr>
        </p:pic>
        <p:pic>
          <p:nvPicPr>
            <p:cNvPr id="5" name="Picture 4">
              <a:extLst>
                <a:ext uri="{FF2B5EF4-FFF2-40B4-BE49-F238E27FC236}">
                  <a16:creationId xmlns:a16="http://schemas.microsoft.com/office/drawing/2014/main" id="{ED9D4010-C721-4A3F-8941-77868E956DED}"/>
                </a:ext>
              </a:extLst>
            </p:cNvPr>
            <p:cNvPicPr>
              <a:picLocks noChangeAspect="1"/>
            </p:cNvPicPr>
            <p:nvPr/>
          </p:nvPicPr>
          <p:blipFill>
            <a:blip r:embed="rId5"/>
            <a:stretch>
              <a:fillRect/>
            </a:stretch>
          </p:blipFill>
          <p:spPr>
            <a:xfrm>
              <a:off x="5837786" y="982636"/>
              <a:ext cx="4206240" cy="5477704"/>
            </a:xfrm>
            <a:prstGeom prst="rect">
              <a:avLst/>
            </a:prstGeom>
          </p:spPr>
        </p:pic>
        <p:sp>
          <p:nvSpPr>
            <p:cNvPr id="18" name="Right Arrow 17"/>
            <p:cNvSpPr/>
            <p:nvPr/>
          </p:nvSpPr>
          <p:spPr>
            <a:xfrm>
              <a:off x="5558386" y="35690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7" name="Date Placeholder 6">
            <a:extLst>
              <a:ext uri="{FF2B5EF4-FFF2-40B4-BE49-F238E27FC236}">
                <a16:creationId xmlns:a16="http://schemas.microsoft.com/office/drawing/2014/main" id="{29DF7227-B5D3-5B54-3EA1-499DE4C7D5D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D8E5BC2-B8FA-AC6B-B490-1A74D71BD1C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B3859E1-F54B-5933-2481-7C7E9F9A09D4}"/>
              </a:ext>
            </a:extLst>
          </p:cNvPr>
          <p:cNvSpPr>
            <a:spLocks noGrp="1"/>
          </p:cNvSpPr>
          <p:nvPr>
            <p:ph type="sldNum" sz="quarter" idx="4"/>
          </p:nvPr>
        </p:nvSpPr>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2118815531"/>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Run ANOVA</a:t>
            </a:r>
          </a:p>
        </p:txBody>
      </p:sp>
      <p:sp>
        <p:nvSpPr>
          <p:cNvPr id="3" name="Content Placeholder 2"/>
          <p:cNvSpPr>
            <a:spLocks noGrp="1"/>
          </p:cNvSpPr>
          <p:nvPr>
            <p:ph idx="1"/>
          </p:nvPr>
        </p:nvSpPr>
        <p:spPr/>
        <p:txBody>
          <a:bodyPr/>
          <a:lstStyle/>
          <a:p>
            <a:r>
              <a:rPr lang="en-US" sz="2400" dirty="0"/>
              <a:t>Step 7: Plot residuals versus fitted values and check whether there is any systematic pattern.</a:t>
            </a:r>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“Cost centered by Business” as “Y, Columns”</a:t>
            </a:r>
          </a:p>
          <a:p>
            <a:pPr marL="1234440" lvl="2" indent="-457200">
              <a:buFont typeface="+mj-lt"/>
              <a:buAutoNum type="arabicPeriod"/>
            </a:pPr>
            <a:r>
              <a:rPr lang="en-US" sz="2200" dirty="0"/>
              <a:t>Select “Cost mean by Business” as “X”</a:t>
            </a:r>
          </a:p>
          <a:p>
            <a:pPr marL="1234440" lvl="2" indent="-457200">
              <a:buFont typeface="+mj-lt"/>
              <a:buAutoNum type="arabicPeriod"/>
            </a:pPr>
            <a:r>
              <a:rPr lang="en-US" sz="2200" dirty="0"/>
              <a:t>Click “OK”</a:t>
            </a:r>
          </a:p>
        </p:txBody>
      </p:sp>
      <p:sp>
        <p:nvSpPr>
          <p:cNvPr id="7" name="Date Placeholder 6">
            <a:extLst>
              <a:ext uri="{FF2B5EF4-FFF2-40B4-BE49-F238E27FC236}">
                <a16:creationId xmlns:a16="http://schemas.microsoft.com/office/drawing/2014/main" id="{F59889E9-C8B2-108D-8BA8-906CCBA7144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8DC7A4D-A47C-4571-0782-67710EBFB9D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3D61B55-7F36-BB82-2805-0CAF3EF4E46E}"/>
              </a:ext>
            </a:extLst>
          </p:cNvPr>
          <p:cNvSpPr>
            <a:spLocks noGrp="1"/>
          </p:cNvSpPr>
          <p:nvPr>
            <p:ph type="sldNum" sz="quarter" idx="4"/>
          </p:nvPr>
        </p:nvSpPr>
        <p:spPr/>
        <p:txBody>
          <a:bodyPr/>
          <a:lstStyle/>
          <a:p>
            <a:fld id="{28B83BC3-069B-46AF-A4E6-C99928E1A4FA}" type="slidenum">
              <a:rPr lang="en-US" smtClean="0"/>
              <a:pPr/>
              <a:t>648</a:t>
            </a:fld>
            <a:endParaRPr lang="en-US" dirty="0"/>
          </a:p>
        </p:txBody>
      </p:sp>
    </p:spTree>
    <p:custDataLst>
      <p:tags r:id="rId1"/>
    </p:custDataLst>
    <p:extLst>
      <p:ext uri="{BB962C8B-B14F-4D97-AF65-F5344CB8AC3E}">
        <p14:creationId xmlns:p14="http://schemas.microsoft.com/office/powerpoint/2010/main" val="949541804"/>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ANOVA</a:t>
            </a:r>
            <a:endParaRPr lang="en-US" dirty="0"/>
          </a:p>
        </p:txBody>
      </p:sp>
      <p:sp>
        <p:nvSpPr>
          <p:cNvPr id="12" name="Content Placeholder 11">
            <a:extLst>
              <a:ext uri="{FF2B5EF4-FFF2-40B4-BE49-F238E27FC236}">
                <a16:creationId xmlns:a16="http://schemas.microsoft.com/office/drawing/2014/main" id="{6EAEC4F4-BBEB-48DC-B04E-1828E8673966}"/>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data points are spread out evenly at any of the five levels. Therefore, we can claim that the residuals have equal variances across all five levels.</a:t>
            </a:r>
          </a:p>
          <a:p>
            <a:endParaRPr lang="en-US" dirty="0"/>
          </a:p>
        </p:txBody>
      </p:sp>
      <p:grpSp>
        <p:nvGrpSpPr>
          <p:cNvPr id="13" name="Group 12">
            <a:extLst>
              <a:ext uri="{FF2B5EF4-FFF2-40B4-BE49-F238E27FC236}">
                <a16:creationId xmlns:a16="http://schemas.microsoft.com/office/drawing/2014/main" id="{F6A58802-BADC-4B8A-A515-15381539F52D}"/>
              </a:ext>
            </a:extLst>
          </p:cNvPr>
          <p:cNvGrpSpPr/>
          <p:nvPr/>
        </p:nvGrpSpPr>
        <p:grpSpPr>
          <a:xfrm>
            <a:off x="571500" y="1447800"/>
            <a:ext cx="10236200" cy="3372926"/>
            <a:chOff x="660400" y="1760414"/>
            <a:chExt cx="10236200" cy="3372926"/>
          </a:xfrm>
        </p:grpSpPr>
        <p:pic>
          <p:nvPicPr>
            <p:cNvPr id="14" name="Picture 13">
              <a:extLst>
                <a:ext uri="{FF2B5EF4-FFF2-40B4-BE49-F238E27FC236}">
                  <a16:creationId xmlns:a16="http://schemas.microsoft.com/office/drawing/2014/main" id="{2AE80671-307A-4349-B41E-3D85F1DF2200}"/>
                </a:ext>
              </a:extLst>
            </p:cNvPr>
            <p:cNvPicPr>
              <a:picLocks noChangeAspect="1"/>
            </p:cNvPicPr>
            <p:nvPr/>
          </p:nvPicPr>
          <p:blipFill>
            <a:blip r:embed="rId4"/>
            <a:stretch>
              <a:fillRect/>
            </a:stretch>
          </p:blipFill>
          <p:spPr>
            <a:xfrm>
              <a:off x="660400" y="1800957"/>
              <a:ext cx="5486400" cy="3291840"/>
            </a:xfrm>
            <a:prstGeom prst="rect">
              <a:avLst/>
            </a:prstGeom>
          </p:spPr>
        </p:pic>
        <p:pic>
          <p:nvPicPr>
            <p:cNvPr id="15" name="Picture 14">
              <a:extLst>
                <a:ext uri="{FF2B5EF4-FFF2-40B4-BE49-F238E27FC236}">
                  <a16:creationId xmlns:a16="http://schemas.microsoft.com/office/drawing/2014/main" id="{4225E9B4-ABE0-4C68-BA68-B0AD98932DD7}"/>
                </a:ext>
              </a:extLst>
            </p:cNvPr>
            <p:cNvPicPr>
              <a:picLocks noChangeAspect="1"/>
            </p:cNvPicPr>
            <p:nvPr/>
          </p:nvPicPr>
          <p:blipFill>
            <a:blip r:embed="rId5"/>
            <a:stretch>
              <a:fillRect/>
            </a:stretch>
          </p:blipFill>
          <p:spPr>
            <a:xfrm>
              <a:off x="6324600" y="1760414"/>
              <a:ext cx="4572000" cy="3372926"/>
            </a:xfrm>
            <a:prstGeom prst="rect">
              <a:avLst/>
            </a:prstGeom>
          </p:spPr>
        </p:pic>
        <p:sp>
          <p:nvSpPr>
            <p:cNvPr id="16" name="Right Arrow 17">
              <a:extLst>
                <a:ext uri="{FF2B5EF4-FFF2-40B4-BE49-F238E27FC236}">
                  <a16:creationId xmlns:a16="http://schemas.microsoft.com/office/drawing/2014/main" id="{BD4CD724-933A-4F25-8B6E-3C46A3093110}"/>
                </a:ext>
              </a:extLst>
            </p:cNvPr>
            <p:cNvSpPr/>
            <p:nvPr/>
          </p:nvSpPr>
          <p:spPr>
            <a:xfrm>
              <a:off x="6007100" y="329447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E921DFA8-5520-11D5-C5E0-984F88546EA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2762268-9D0F-07EB-101B-B89794911EC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CCE89E2D-3D1D-C3F8-C0E9-2C2391D98581}"/>
              </a:ext>
            </a:extLst>
          </p:cNvPr>
          <p:cNvSpPr>
            <a:spLocks noGrp="1"/>
          </p:cNvSpPr>
          <p:nvPr>
            <p:ph type="sldNum" sz="quarter" idx="4"/>
          </p:nvPr>
        </p:nvSpPr>
        <p:spPr/>
        <p:txBody>
          <a:bodyPr/>
          <a:lstStyle/>
          <a:p>
            <a:fld id="{28B83BC3-069B-46AF-A4E6-C99928E1A4FA}" type="slidenum">
              <a:rPr lang="en-US" smtClean="0"/>
              <a:pPr/>
              <a:t>649</a:t>
            </a:fld>
            <a:endParaRPr lang="en-US" dirty="0"/>
          </a:p>
        </p:txBody>
      </p:sp>
    </p:spTree>
    <p:custDataLst>
      <p:tags r:id="rId1"/>
    </p:custDataLst>
    <p:extLst>
      <p:ext uri="{BB962C8B-B14F-4D97-AF65-F5344CB8AC3E}">
        <p14:creationId xmlns:p14="http://schemas.microsoft.com/office/powerpoint/2010/main" val="3228378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4" name="Date Placeholder 3">
            <a:extLst>
              <a:ext uri="{FF2B5EF4-FFF2-40B4-BE49-F238E27FC236}">
                <a16:creationId xmlns:a16="http://schemas.microsoft.com/office/drawing/2014/main" id="{91B29777-D060-3909-FDA9-FEEDE524F7F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3E4632B-B582-C0BB-FED1-E1A8DD717D4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A99308F-B3CF-A36C-EE8B-920B44F5C94B}"/>
              </a:ext>
            </a:extLst>
          </p:cNvPr>
          <p:cNvSpPr>
            <a:spLocks noGrp="1"/>
          </p:cNvSpPr>
          <p:nvPr>
            <p:ph type="sldNum" sz="quarter" idx="4"/>
          </p:nvPr>
        </p:nvSpPr>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3" name="Date Placeholder 2">
            <a:extLst>
              <a:ext uri="{FF2B5EF4-FFF2-40B4-BE49-F238E27FC236}">
                <a16:creationId xmlns:a16="http://schemas.microsoft.com/office/drawing/2014/main" id="{B64B5EE1-4F03-5384-4046-0545C5DF1EB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E258C30-E0CF-74F0-881F-61D5EADBF5C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14681CD-938B-3B12-06E3-980E2DE1354A}"/>
              </a:ext>
            </a:extLst>
          </p:cNvPr>
          <p:cNvSpPr>
            <a:spLocks noGrp="1"/>
          </p:cNvSpPr>
          <p:nvPr>
            <p:ph type="sldNum" sz="quarter" idx="4"/>
          </p:nvPr>
        </p:nvSpPr>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10" name="Content Placeholder 2">
            <a:extLst>
              <a:ext uri="{FF2B5EF4-FFF2-40B4-BE49-F238E27FC236}">
                <a16:creationId xmlns:a16="http://schemas.microsoft.com/office/drawing/2014/main" id="{C870A1EE-48B4-495C-ADD8-F15B83388A1A}"/>
              </a:ext>
            </a:extLst>
          </p:cNvPr>
          <p:cNvSpPr>
            <a:spLocks noGrp="1"/>
          </p:cNvSpPr>
          <p:nvPr>
            <p:ph idx="1"/>
          </p:nvPr>
        </p:nvSpPr>
        <p:spPr>
          <a:xfrm>
            <a:off x="609600" y="1143000"/>
            <a:ext cx="10160000" cy="5486400"/>
          </a:xfrm>
        </p:spPr>
        <p:txBody>
          <a:bodyPr numCol="2">
            <a:noAutofit/>
          </a:bodyPr>
          <a:lstStyle/>
          <a:p>
            <a:pPr marL="118872" indent="0">
              <a:buNone/>
            </a:pPr>
            <a:r>
              <a:rPr lang="en-US" sz="1600" b="1" dirty="0">
                <a:solidFill>
                  <a:schemeClr val="bg1">
                    <a:lumMod val="75000"/>
                  </a:schemeClr>
                </a:solidFill>
              </a:rPr>
              <a:t>3.1 Inferential Statistics</a:t>
            </a:r>
          </a:p>
          <a:p>
            <a:pPr marL="290513" lvl="1" indent="0">
              <a:buNone/>
            </a:pPr>
            <a:r>
              <a:rPr lang="en-US" sz="1600" dirty="0">
                <a:solidFill>
                  <a:schemeClr val="bg1">
                    <a:lumMod val="75000"/>
                  </a:schemeClr>
                </a:solidFill>
              </a:rPr>
              <a:t>3.1.1 Understanding Inference</a:t>
            </a:r>
          </a:p>
          <a:p>
            <a:pPr marL="290513" lvl="1" indent="0">
              <a:buNone/>
            </a:pPr>
            <a:r>
              <a:rPr lang="en-US" sz="1600" dirty="0">
                <a:solidFill>
                  <a:schemeClr val="bg1">
                    <a:lumMod val="75000"/>
                  </a:schemeClr>
                </a:solidFill>
              </a:rPr>
              <a:t>3.1.2 Sampling Techniques and Uses</a:t>
            </a:r>
          </a:p>
          <a:p>
            <a:pPr marL="290513" lvl="1" indent="0">
              <a:buNone/>
            </a:pPr>
            <a:r>
              <a:rPr lang="en-US" sz="1600" dirty="0">
                <a:solidFill>
                  <a:schemeClr val="bg1">
                    <a:lumMod val="75000"/>
                  </a:schemeClr>
                </a:solidFill>
              </a:rPr>
              <a:t>3.1.3 Sample Size</a:t>
            </a:r>
          </a:p>
          <a:p>
            <a:pPr marL="290513" lvl="1" indent="0">
              <a:buNone/>
            </a:pPr>
            <a:r>
              <a:rPr lang="en-US" sz="1600" dirty="0">
                <a:solidFill>
                  <a:schemeClr val="bg1">
                    <a:lumMod val="75000"/>
                  </a:schemeClr>
                </a:solidFill>
              </a:rPr>
              <a:t>3.1.4 Central Limit Theorem</a:t>
            </a:r>
          </a:p>
          <a:p>
            <a:pPr marL="118872" indent="0">
              <a:buNone/>
            </a:pPr>
            <a:endParaRPr lang="en-US" sz="1600" b="1" dirty="0">
              <a:solidFill>
                <a:schemeClr val="bg1">
                  <a:lumMod val="75000"/>
                </a:schemeClr>
              </a:solidFill>
            </a:endParaRPr>
          </a:p>
          <a:p>
            <a:pPr marL="118872" indent="0">
              <a:buNone/>
            </a:pPr>
            <a:r>
              <a:rPr lang="en-US" sz="1600" b="1" dirty="0">
                <a:solidFill>
                  <a:schemeClr val="bg1">
                    <a:lumMod val="75000"/>
                  </a:schemeClr>
                </a:solidFill>
              </a:rPr>
              <a:t>3.2 Hypothesis Testing</a:t>
            </a:r>
          </a:p>
          <a:p>
            <a:pPr marL="290513" lvl="1" indent="0">
              <a:buNone/>
            </a:pPr>
            <a:r>
              <a:rPr lang="en-US" sz="1600" dirty="0">
                <a:solidFill>
                  <a:schemeClr val="bg1">
                    <a:lumMod val="75000"/>
                  </a:schemeClr>
                </a:solidFill>
              </a:rPr>
              <a:t>3.2.1 Goals of Hypothesis Testing</a:t>
            </a:r>
          </a:p>
          <a:p>
            <a:pPr marL="290513" lvl="1" indent="0">
              <a:buNone/>
            </a:pPr>
            <a:r>
              <a:rPr lang="en-US" sz="1600" dirty="0">
                <a:solidFill>
                  <a:schemeClr val="bg1">
                    <a:lumMod val="75000"/>
                  </a:schemeClr>
                </a:solidFill>
              </a:rPr>
              <a:t>3.2.2 Statistical Significance</a:t>
            </a:r>
          </a:p>
          <a:p>
            <a:pPr marL="290513" lvl="1" indent="0">
              <a:buNone/>
            </a:pPr>
            <a:r>
              <a:rPr lang="en-US" sz="1600" dirty="0">
                <a:solidFill>
                  <a:schemeClr val="bg1">
                    <a:lumMod val="75000"/>
                  </a:schemeClr>
                </a:solidFill>
              </a:rPr>
              <a:t>3.2.3 Risk; Alpha and Beta</a:t>
            </a:r>
          </a:p>
          <a:p>
            <a:pPr marL="290513" lvl="1" indent="0">
              <a:buNone/>
            </a:pPr>
            <a:r>
              <a:rPr lang="en-US" sz="1600" dirty="0">
                <a:solidFill>
                  <a:schemeClr val="bg1">
                    <a:lumMod val="75000"/>
                  </a:schemeClr>
                </a:solidFill>
              </a:rPr>
              <a:t>3.2.4 Types of Hypothesis Tests</a:t>
            </a: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endParaRPr lang="en-US" sz="1600" b="1" dirty="0">
              <a:solidFill>
                <a:schemeClr val="bg1">
                  <a:lumMod val="75000"/>
                </a:schemeClr>
              </a:solidFill>
            </a:endParaRPr>
          </a:p>
          <a:p>
            <a:pPr marL="118872" indent="0">
              <a:buNone/>
            </a:pPr>
            <a:r>
              <a:rPr lang="en-US" sz="1600" b="1" dirty="0">
                <a:solidFill>
                  <a:schemeClr val="bg1">
                    <a:lumMod val="75000"/>
                  </a:schemeClr>
                </a:solidFill>
              </a:rPr>
              <a:t>3.3 Hypothesis Testing: Normal Data</a:t>
            </a:r>
          </a:p>
          <a:p>
            <a:pPr marL="290513" lvl="1" indent="0">
              <a:buNone/>
            </a:pPr>
            <a:r>
              <a:rPr lang="en-US" sz="1600" dirty="0">
                <a:solidFill>
                  <a:schemeClr val="bg1">
                    <a:lumMod val="75000"/>
                  </a:schemeClr>
                </a:solidFill>
              </a:rPr>
              <a:t>3.3.1 One and Two Sample T-Tests</a:t>
            </a:r>
          </a:p>
          <a:p>
            <a:pPr marL="290513" lvl="1" indent="0">
              <a:buNone/>
            </a:pPr>
            <a:r>
              <a:rPr lang="en-US" sz="1600" dirty="0">
                <a:solidFill>
                  <a:schemeClr val="bg1">
                    <a:lumMod val="75000"/>
                  </a:schemeClr>
                </a:solidFill>
              </a:rPr>
              <a:t>3.3.2 One sample variance</a:t>
            </a:r>
          </a:p>
          <a:p>
            <a:pPr marL="290513" lvl="1" indent="0">
              <a:buNone/>
            </a:pPr>
            <a:r>
              <a:rPr lang="en-US" sz="1600" dirty="0">
                <a:solidFill>
                  <a:schemeClr val="bg1">
                    <a:lumMod val="75000"/>
                  </a:schemeClr>
                </a:solidFill>
              </a:rPr>
              <a:t>3.3.3 One Way ANOVA</a:t>
            </a:r>
          </a:p>
          <a:p>
            <a:pPr marL="118872" indent="0">
              <a:buNone/>
            </a:pPr>
            <a:endParaRPr lang="en-US" sz="1600" u="sng"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4DEB3B7E-A398-3F0B-6EDB-74DE1095301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DBACCAA7-7E9A-AC48-B8F5-B49019C391F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B0341497-6F5D-3B8C-6F76-D3362C785793}"/>
              </a:ext>
            </a:extLst>
          </p:cNvPr>
          <p:cNvSpPr>
            <a:spLocks noGrp="1"/>
          </p:cNvSpPr>
          <p:nvPr>
            <p:ph type="sldNum" sz="quarter" idx="4"/>
          </p:nvPr>
        </p:nvSpPr>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3" name="Date Placeholder 2">
            <a:extLst>
              <a:ext uri="{FF2B5EF4-FFF2-40B4-BE49-F238E27FC236}">
                <a16:creationId xmlns:a16="http://schemas.microsoft.com/office/drawing/2014/main" id="{D55F5173-57F5-5E9A-0860-96A17F040ABE}"/>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6B9E942-2DCB-7754-7A4A-90560745C63A}"/>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5B825DE-2AC7-2054-D17F-E287A0D59DCD}"/>
              </a:ext>
            </a:extLst>
          </p:cNvPr>
          <p:cNvSpPr>
            <a:spLocks noGrp="1"/>
          </p:cNvSpPr>
          <p:nvPr>
            <p:ph type="sldNum" sz="quarter" idx="4"/>
          </p:nvPr>
        </p:nvSpPr>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4" name="Date Placeholder 3">
            <a:extLst>
              <a:ext uri="{FF2B5EF4-FFF2-40B4-BE49-F238E27FC236}">
                <a16:creationId xmlns:a16="http://schemas.microsoft.com/office/drawing/2014/main" id="{CF251DE3-9A60-60A2-BCCF-64D99EE4B04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408E4A1-D4B8-6E6D-7C5A-B9CB845AFC3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0148449-AE95-7F2C-7B2E-1C16DE03B14D}"/>
              </a:ext>
            </a:extLst>
          </p:cNvPr>
          <p:cNvSpPr>
            <a:spLocks noGrp="1"/>
          </p:cNvSpPr>
          <p:nvPr>
            <p:ph type="sldNum" sz="quarter" idx="4"/>
          </p:nvPr>
        </p:nvSpPr>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4" name="Date Placeholder 3">
            <a:extLst>
              <a:ext uri="{FF2B5EF4-FFF2-40B4-BE49-F238E27FC236}">
                <a16:creationId xmlns:a16="http://schemas.microsoft.com/office/drawing/2014/main" id="{B609CBCB-61BC-8327-8602-305178BDFCA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A23AFB1-21D1-B028-57E2-72DBB7961D8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5A4E820-602B-45A9-AD46-65B09B575F49}"/>
              </a:ext>
            </a:extLst>
          </p:cNvPr>
          <p:cNvSpPr>
            <a:spLocks noGrp="1"/>
          </p:cNvSpPr>
          <p:nvPr>
            <p:ph type="sldNum" sz="quarter" idx="4"/>
          </p:nvPr>
        </p:nvSpPr>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4" name="Date Placeholder 3">
            <a:extLst>
              <a:ext uri="{FF2B5EF4-FFF2-40B4-BE49-F238E27FC236}">
                <a16:creationId xmlns:a16="http://schemas.microsoft.com/office/drawing/2014/main" id="{A450DE91-680E-5086-E16A-2052938D329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2B4C609-0D32-3F38-BCEE-82B9F4FFED3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D03F294-C18E-750B-8146-5FF70DA8F79D}"/>
              </a:ext>
            </a:extLst>
          </p:cNvPr>
          <p:cNvSpPr>
            <a:spLocks noGrp="1"/>
          </p:cNvSpPr>
          <p:nvPr>
            <p:ph type="sldNum" sz="quarter" idx="4"/>
          </p:nvPr>
        </p:nvSpPr>
        <p:spPr/>
        <p:txBody>
          <a:bodyPr/>
          <a:lstStyle/>
          <a:p>
            <a:fld id="{28B83BC3-069B-46AF-A4E6-C99928E1A4FA}" type="slidenum">
              <a:rPr lang="en-US" smtClean="0"/>
              <a:pPr/>
              <a:t>655</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name="Equation" r:id="rId4" imgW="1548728" imgH="393529" progId="Equation.3">
                  <p:embed/>
                </p:oleObj>
              </mc:Choice>
              <mc:Fallback>
                <p:oleObj name="Equation" r:id="rId4" imgW="1548728"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35737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name="Equation" r:id="rId8" imgW="1040948" imgH="215806" progId="Equation.3">
                  <p:embed/>
                </p:oleObj>
              </mc:Choice>
              <mc:Fallback>
                <p:oleObj name="Equation" r:id="rId8" imgW="1040948" imgH="215806" progId="Equation.3">
                  <p:embed/>
                  <p:pic>
                    <p:nvPicPr>
                      <p:cNvPr id="35738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4" name="Date Placeholder 3">
            <a:extLst>
              <a:ext uri="{FF2B5EF4-FFF2-40B4-BE49-F238E27FC236}">
                <a16:creationId xmlns:a16="http://schemas.microsoft.com/office/drawing/2014/main" id="{DF77FD1B-51B1-B726-90C3-F1EDFB3CBA8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29DA3C7-1417-0257-1DDF-72F8891C9FD2}"/>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B70CB120-5753-F636-86FD-6AFBAF621459}"/>
              </a:ext>
            </a:extLst>
          </p:cNvPr>
          <p:cNvSpPr>
            <a:spLocks noGrp="1"/>
          </p:cNvSpPr>
          <p:nvPr>
            <p:ph type="sldNum" sz="quarter" idx="4"/>
          </p:nvPr>
        </p:nvSpPr>
        <p:spPr/>
        <p:txBody>
          <a:bodyPr/>
          <a:lstStyle/>
          <a:p>
            <a:fld id="{28B83BC3-069B-46AF-A4E6-C99928E1A4FA}" type="slidenum">
              <a:rPr lang="en-US" smtClean="0"/>
              <a:pPr/>
              <a:t>656</a:t>
            </a:fld>
            <a:endParaRPr lang="en-US" dirty="0"/>
          </a:p>
        </p:txBody>
      </p:sp>
    </p:spTree>
    <p:custDataLst>
      <p:tags r:id="rId1"/>
    </p:custDataLst>
    <p:extLst>
      <p:ext uri="{BB962C8B-B14F-4D97-AF65-F5344CB8AC3E}">
        <p14:creationId xmlns:p14="http://schemas.microsoft.com/office/powerpoint/2010/main" val="2721552363"/>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5D7D733-7678-2306-D159-8F450015667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A40DF09-7BBF-167B-1B11-B74B2B61946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B4FA5FE-115C-FB0B-56C4-B158F1EF9C0C}"/>
              </a:ext>
            </a:extLst>
          </p:cNvPr>
          <p:cNvSpPr>
            <a:spLocks noGrp="1"/>
          </p:cNvSpPr>
          <p:nvPr>
            <p:ph type="sldNum" sz="quarter" idx="4"/>
          </p:nvPr>
        </p:nvSpPr>
        <p:spPr/>
        <p:txBody>
          <a:bodyPr/>
          <a:lstStyle/>
          <a:p>
            <a:fld id="{28B83BC3-069B-46AF-A4E6-C99928E1A4FA}" type="slidenum">
              <a:rPr lang="en-US" smtClean="0"/>
              <a:pPr/>
              <a:t>657</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name="Equation" r:id="rId4" imgW="837836" imgH="393529" progId="Equation.3">
                  <p:embed/>
                </p:oleObj>
              </mc:Choice>
              <mc:Fallback>
                <p:oleObj name="Equation" r:id="rId4" imgW="837836"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name="Equation" r:id="rId6" imgW="571252" imgH="393529" progId="Equation.3">
                  <p:embed/>
                </p:oleObj>
              </mc:Choice>
              <mc:Fallback>
                <p:oleObj name="Equation" r:id="rId6" imgW="571252" imgH="393529"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name="Equation" r:id="rId8" imgW="1384300" imgH="444500" progId="Equation.3">
                  <p:embed/>
                </p:oleObj>
              </mc:Choice>
              <mc:Fallback>
                <p:oleObj name="Equation" r:id="rId8" imgW="1384300" imgH="44450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name="Equation" r:id="rId10" imgW="418918" imgH="393529" progId="Equation.3">
                  <p:embed/>
                </p:oleObj>
              </mc:Choice>
              <mc:Fallback>
                <p:oleObj name="Equation" r:id="rId10" imgW="418918" imgH="393529" progId="Equation.3">
                  <p:embed/>
                  <p:pic>
                    <p:nvPicPr>
                      <p:cNvPr id="35840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4" name="Date Placeholder 3">
            <a:extLst>
              <a:ext uri="{FF2B5EF4-FFF2-40B4-BE49-F238E27FC236}">
                <a16:creationId xmlns:a16="http://schemas.microsoft.com/office/drawing/2014/main" id="{6ECC394D-3C4F-B397-83C4-C3BD6C6CBB2D}"/>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FD6401B1-DDCB-4739-A300-C1E2B75B7950}"/>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BD4AF853-086D-1B79-5889-6F6D2B3DA277}"/>
              </a:ext>
            </a:extLst>
          </p:cNvPr>
          <p:cNvSpPr>
            <a:spLocks noGrp="1"/>
          </p:cNvSpPr>
          <p:nvPr>
            <p:ph type="sldNum" sz="quarter" idx="4"/>
          </p:nvPr>
        </p:nvSpPr>
        <p:spPr/>
        <p:txBody>
          <a:bodyPr/>
          <a:lstStyle/>
          <a:p>
            <a:fld id="{28B83BC3-069B-46AF-A4E6-C99928E1A4FA}" type="slidenum">
              <a:rPr lang="en-US" smtClean="0"/>
              <a:pPr/>
              <a:t>658</a:t>
            </a:fld>
            <a:endParaRPr lang="en-US" dirty="0"/>
          </a:p>
        </p:txBody>
      </p:sp>
    </p:spTree>
    <p:custDataLst>
      <p:tags r:id="rId1"/>
    </p:custDataLst>
    <p:extLst>
      <p:ext uri="{BB962C8B-B14F-4D97-AF65-F5344CB8AC3E}">
        <p14:creationId xmlns:p14="http://schemas.microsoft.com/office/powerpoint/2010/main" val="337259339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a:t>
            </a:r>
            <a:r>
              <a:rPr lang="en-US" dirty="0" err="1"/>
              <a:t>Whitney.jmp</a:t>
            </a:r>
            <a:r>
              <a:rPr lang="en-US" dirty="0"/>
              <a:t>”</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21214733-F9A5-BE22-0055-5145D2FFBAE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2C2AD9E-478F-8F11-9D39-F00121CF731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D5E32C5-07EF-3B76-F815-C9BA0ECCD2BE}"/>
              </a:ext>
            </a:extLst>
          </p:cNvPr>
          <p:cNvSpPr>
            <a:spLocks noGrp="1"/>
          </p:cNvSpPr>
          <p:nvPr>
            <p:ph type="sldNum" sz="quarter" idx="4"/>
          </p:nvPr>
        </p:nvSpPr>
        <p:spPr/>
        <p:txBody>
          <a:bodyPr/>
          <a:lstStyle/>
          <a:p>
            <a:fld id="{28B83BC3-069B-46AF-A4E6-C99928E1A4FA}" type="slidenum">
              <a:rPr lang="en-US" smtClean="0"/>
              <a:pPr/>
              <a:t>659</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4" name="Date Placeholder 3">
            <a:extLst>
              <a:ext uri="{FF2B5EF4-FFF2-40B4-BE49-F238E27FC236}">
                <a16:creationId xmlns:a16="http://schemas.microsoft.com/office/drawing/2014/main" id="{32A28C77-0034-8F80-48DF-40B97AD66EA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A5E92A0-D413-1DB1-5D0B-71D2AF1C8F2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340C280-51A9-2EEE-61CA-229EE1E4AC73}"/>
              </a:ext>
            </a:extLst>
          </p:cNvPr>
          <p:cNvSpPr>
            <a:spLocks noGrp="1"/>
          </p:cNvSpPr>
          <p:nvPr>
            <p:ph type="sldNum" sz="quarter" idx="4"/>
          </p:nvPr>
        </p:nvSpPr>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Mann-Whitney Test</a:t>
            </a:r>
          </a:p>
        </p:txBody>
      </p:sp>
      <p:sp>
        <p:nvSpPr>
          <p:cNvPr id="3" name="Content Placeholder 2"/>
          <p:cNvSpPr>
            <a:spLocks noGrp="1"/>
          </p:cNvSpPr>
          <p:nvPr>
            <p:ph idx="1"/>
          </p:nvPr>
        </p:nvSpPr>
        <p:spPr>
          <a:xfrm>
            <a:off x="381000" y="1104900"/>
            <a:ext cx="10769600" cy="5486400"/>
          </a:xfrm>
        </p:spPr>
        <p:txBody>
          <a:bodyPr/>
          <a:lstStyle/>
          <a:p>
            <a:r>
              <a:rPr lang="en-US" sz="2400" dirty="0"/>
              <a:t>Steps to run a Mann-Whitney Test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“Overall Satisfaction” as “Y, Response”</a:t>
            </a:r>
          </a:p>
          <a:p>
            <a:pPr marL="1234440" lvl="2" indent="-457200">
              <a:buFont typeface="+mj-lt"/>
              <a:buAutoNum type="arabicPeriod"/>
            </a:pPr>
            <a:r>
              <a:rPr lang="en-US" sz="2200" dirty="0"/>
              <a:t>Select “Customer Type” as “X, Factor”</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“Oneway Analysis of Overall Satisfaction by Customer Type”</a:t>
            </a:r>
          </a:p>
          <a:p>
            <a:pPr marL="1234440" lvl="2" indent="-457200">
              <a:buFont typeface="+mj-lt"/>
              <a:buAutoNum type="arabicPeriod"/>
            </a:pPr>
            <a:r>
              <a:rPr lang="en-US" sz="2200" dirty="0"/>
              <a:t>Click Nonparametric -&gt; Wilcoxon Test</a:t>
            </a:r>
          </a:p>
          <a:p>
            <a:pPr lvl="1"/>
            <a:endParaRPr lang="en-US" dirty="0"/>
          </a:p>
          <a:p>
            <a:endParaRPr lang="en-US" dirty="0"/>
          </a:p>
        </p:txBody>
      </p:sp>
      <p:sp>
        <p:nvSpPr>
          <p:cNvPr id="5" name="TextBox 4"/>
          <p:cNvSpPr txBox="1"/>
          <p:nvPr/>
        </p:nvSpPr>
        <p:spPr>
          <a:xfrm>
            <a:off x="1828800" y="5486400"/>
            <a:ext cx="7556501" cy="707886"/>
          </a:xfrm>
          <a:prstGeom prst="rect">
            <a:avLst/>
          </a:prstGeom>
          <a:noFill/>
        </p:spPr>
        <p:txBody>
          <a:bodyPr wrap="square" rtlCol="0">
            <a:spAutoFit/>
          </a:bodyPr>
          <a:lstStyle/>
          <a:p>
            <a:pPr algn="ctr"/>
            <a:r>
              <a:rPr lang="en-US" sz="2000" i="1" dirty="0">
                <a:latin typeface="+mj-lt"/>
              </a:rPr>
              <a:t>Note: when there are two groups, Wilcoxon Test under Nonparametric in JMP is equivalent to the Mann-Whitney.</a:t>
            </a:r>
          </a:p>
        </p:txBody>
      </p:sp>
      <p:sp>
        <p:nvSpPr>
          <p:cNvPr id="8" name="Date Placeholder 7">
            <a:extLst>
              <a:ext uri="{FF2B5EF4-FFF2-40B4-BE49-F238E27FC236}">
                <a16:creationId xmlns:a16="http://schemas.microsoft.com/office/drawing/2014/main" id="{D61C0B69-6757-DC3C-0E2F-535ADBF703E2}"/>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33C57D7F-04F3-5E25-B240-899B4ED6FA35}"/>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76A37F40-1306-A1CC-9B10-0DC61B371B57}"/>
              </a:ext>
            </a:extLst>
          </p:cNvPr>
          <p:cNvSpPr>
            <a:spLocks noGrp="1"/>
          </p:cNvSpPr>
          <p:nvPr>
            <p:ph type="sldNum" sz="quarter" idx="4"/>
          </p:nvPr>
        </p:nvSpPr>
        <p:spPr/>
        <p:txBody>
          <a:bodyPr/>
          <a:lstStyle/>
          <a:p>
            <a:fld id="{28B83BC3-069B-46AF-A4E6-C99928E1A4FA}" type="slidenum">
              <a:rPr lang="en-US" smtClean="0"/>
              <a:pPr/>
              <a:t>660</a:t>
            </a:fld>
            <a:endParaRPr lang="en-US" dirty="0"/>
          </a:p>
        </p:txBody>
      </p:sp>
    </p:spTree>
    <p:custDataLst>
      <p:tags r:id="rId1"/>
    </p:custDataLst>
    <p:extLst>
      <p:ext uri="{BB962C8B-B14F-4D97-AF65-F5344CB8AC3E}">
        <p14:creationId xmlns:p14="http://schemas.microsoft.com/office/powerpoint/2010/main" val="2133253642"/>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Mann-Whitney Test</a:t>
            </a:r>
          </a:p>
        </p:txBody>
      </p:sp>
      <p:pic>
        <p:nvPicPr>
          <p:cNvPr id="9" name="Picture 8"/>
          <p:cNvPicPr>
            <a:picLocks noChangeAspect="1"/>
          </p:cNvPicPr>
          <p:nvPr/>
        </p:nvPicPr>
        <p:blipFill>
          <a:blip r:embed="rId3"/>
          <a:stretch>
            <a:fillRect/>
          </a:stretch>
        </p:blipFill>
        <p:spPr>
          <a:xfrm>
            <a:off x="2032000" y="1600201"/>
            <a:ext cx="7315200" cy="4498422"/>
          </a:xfrm>
          <a:prstGeom prst="rect">
            <a:avLst/>
          </a:prstGeom>
        </p:spPr>
      </p:pic>
      <p:sp>
        <p:nvSpPr>
          <p:cNvPr id="5" name="Date Placeholder 4">
            <a:extLst>
              <a:ext uri="{FF2B5EF4-FFF2-40B4-BE49-F238E27FC236}">
                <a16:creationId xmlns:a16="http://schemas.microsoft.com/office/drawing/2014/main" id="{AF4B49D2-82E0-DEFC-3527-01DF22028DF7}"/>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291CCD3E-625C-90B6-AE69-C78143514529}"/>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ED0BD2F-9DAD-A07A-E0F4-BC10C696DE30}"/>
              </a:ext>
            </a:extLst>
          </p:cNvPr>
          <p:cNvSpPr>
            <a:spLocks noGrp="1"/>
          </p:cNvSpPr>
          <p:nvPr>
            <p:ph type="sldNum" sz="quarter" idx="4"/>
          </p:nvPr>
        </p:nvSpPr>
        <p:spPr/>
        <p:txBody>
          <a:bodyPr/>
          <a:lstStyle/>
          <a:p>
            <a:fld id="{28B83BC3-069B-46AF-A4E6-C99928E1A4FA}" type="slidenum">
              <a:rPr lang="en-US" smtClean="0"/>
              <a:pPr/>
              <a:t>661</a:t>
            </a:fld>
            <a:endParaRPr lang="en-US" dirty="0"/>
          </a:p>
        </p:txBody>
      </p:sp>
    </p:spTree>
    <p:custDataLst>
      <p:tags r:id="rId1"/>
    </p:custDataLst>
    <p:extLst>
      <p:ext uri="{BB962C8B-B14F-4D97-AF65-F5344CB8AC3E}">
        <p14:creationId xmlns:p14="http://schemas.microsoft.com/office/powerpoint/2010/main" val="401258648"/>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Mann-Whitney Test</a:t>
            </a:r>
            <a:endParaRPr lang="en-US" dirty="0"/>
          </a:p>
        </p:txBody>
      </p:sp>
      <p:sp>
        <p:nvSpPr>
          <p:cNvPr id="14" name="Content Placeholder 13">
            <a:extLst>
              <a:ext uri="{FF2B5EF4-FFF2-40B4-BE49-F238E27FC236}">
                <a16:creationId xmlns:a16="http://schemas.microsoft.com/office/drawing/2014/main" id="{61A74716-62D9-4DF7-8AD0-D17672012D24}"/>
              </a:ext>
            </a:extLst>
          </p:cNvPr>
          <p:cNvSpPr>
            <a:spLocks noGrp="1"/>
          </p:cNvSpPr>
          <p:nvPr>
            <p:ph idx="1"/>
          </p:nvPr>
        </p:nvSpPr>
        <p:spPr>
          <a:xfrm>
            <a:off x="609600" y="1143000"/>
            <a:ext cx="5486400" cy="5486400"/>
          </a:xfrm>
        </p:spPr>
        <p:txBody>
          <a:bodyPr/>
          <a:lstStyle/>
          <a:p>
            <a:r>
              <a:rPr lang="en-US" dirty="0"/>
              <a:t>Since there are two groups in comparison, we use the results shown in “2-Sample Test, Normal Approximation”.</a:t>
            </a:r>
          </a:p>
          <a:p>
            <a:endParaRPr lang="en-US" dirty="0"/>
          </a:p>
          <a:p>
            <a:r>
              <a:rPr lang="en-US" dirty="0"/>
              <a:t>The p-value of the test is lower than alpha level (0.05) and we reject the null hypothesis and claim that there is statistically significant difference between the overall satisfaction of the two customer types.</a:t>
            </a:r>
          </a:p>
          <a:p>
            <a:endParaRPr lang="en-US" dirty="0"/>
          </a:p>
        </p:txBody>
      </p:sp>
      <p:pic>
        <p:nvPicPr>
          <p:cNvPr id="5" name="Picture 4">
            <a:extLst>
              <a:ext uri="{FF2B5EF4-FFF2-40B4-BE49-F238E27FC236}">
                <a16:creationId xmlns:a16="http://schemas.microsoft.com/office/drawing/2014/main" id="{8EAB4929-50E8-472A-9152-A6C0C04C88FD}"/>
              </a:ext>
            </a:extLst>
          </p:cNvPr>
          <p:cNvPicPr>
            <a:picLocks noChangeAspect="1"/>
          </p:cNvPicPr>
          <p:nvPr/>
        </p:nvPicPr>
        <p:blipFill>
          <a:blip r:embed="rId4"/>
          <a:stretch>
            <a:fillRect/>
          </a:stretch>
        </p:blipFill>
        <p:spPr>
          <a:xfrm>
            <a:off x="6248400" y="1142999"/>
            <a:ext cx="4297680" cy="5392458"/>
          </a:xfrm>
          <a:prstGeom prst="rect">
            <a:avLst/>
          </a:prstGeom>
        </p:spPr>
      </p:pic>
      <p:sp>
        <p:nvSpPr>
          <p:cNvPr id="3" name="Date Placeholder 2">
            <a:extLst>
              <a:ext uri="{FF2B5EF4-FFF2-40B4-BE49-F238E27FC236}">
                <a16:creationId xmlns:a16="http://schemas.microsoft.com/office/drawing/2014/main" id="{00DAD73B-F67C-993F-BCF9-6235294A1D9C}"/>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3D78483A-7FD6-4C72-5D66-01A82F329525}"/>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5FB5A1B-B0C8-AAB3-2758-13153CEB205C}"/>
              </a:ext>
            </a:extLst>
          </p:cNvPr>
          <p:cNvSpPr>
            <a:spLocks noGrp="1"/>
          </p:cNvSpPr>
          <p:nvPr>
            <p:ph type="sldNum" sz="quarter" idx="4"/>
          </p:nvPr>
        </p:nvSpPr>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838765479"/>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3" name="Date Placeholder 2">
            <a:extLst>
              <a:ext uri="{FF2B5EF4-FFF2-40B4-BE49-F238E27FC236}">
                <a16:creationId xmlns:a16="http://schemas.microsoft.com/office/drawing/2014/main" id="{53D48D44-2E98-2A87-AA39-F3045CA25A3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F086C1A-47EB-89D6-71B5-D7B95520DA6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E26A757-E171-924A-9085-5EC0C149A048}"/>
              </a:ext>
            </a:extLst>
          </p:cNvPr>
          <p:cNvSpPr>
            <a:spLocks noGrp="1"/>
          </p:cNvSpPr>
          <p:nvPr>
            <p:ph type="sldNum" sz="quarter" idx="4"/>
          </p:nvPr>
        </p:nvSpPr>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4" name="Date Placeholder 3">
            <a:extLst>
              <a:ext uri="{FF2B5EF4-FFF2-40B4-BE49-F238E27FC236}">
                <a16:creationId xmlns:a16="http://schemas.microsoft.com/office/drawing/2014/main" id="{F940EC16-18BE-71A7-DB7C-5C2DB261624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93E192C-E06E-09EA-4AE5-D9DC6578A9A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323900F-2781-48A8-871A-C7CD594B4A9A}"/>
              </a:ext>
            </a:extLst>
          </p:cNvPr>
          <p:cNvSpPr>
            <a:spLocks noGrp="1"/>
          </p:cNvSpPr>
          <p:nvPr>
            <p:ph type="sldNum" sz="quarter" idx="4"/>
          </p:nvPr>
        </p:nvSpPr>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D03533D-687D-96A3-5B1A-4F5D292DEAC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86FECDB-90D4-6C7E-F3F3-6F24A452468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F164BD7-B8BC-3D7A-FAA7-6148D7FA1EB1}"/>
              </a:ext>
            </a:extLst>
          </p:cNvPr>
          <p:cNvSpPr>
            <a:spLocks noGrp="1"/>
          </p:cNvSpPr>
          <p:nvPr>
            <p:ph type="sldNum" sz="quarter" idx="4"/>
          </p:nvPr>
        </p:nvSpPr>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4" name="Date Placeholder 3">
            <a:extLst>
              <a:ext uri="{FF2B5EF4-FFF2-40B4-BE49-F238E27FC236}">
                <a16:creationId xmlns:a16="http://schemas.microsoft.com/office/drawing/2014/main" id="{422DECFF-9126-B33F-F3EF-C5C8501510B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4C11D90-FE30-DEF9-5254-59793DAAFEF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459E962-D238-84E8-1DD5-0D34C0DBE3A8}"/>
              </a:ext>
            </a:extLst>
          </p:cNvPr>
          <p:cNvSpPr>
            <a:spLocks noGrp="1"/>
          </p:cNvSpPr>
          <p:nvPr>
            <p:ph type="sldNum" sz="quarter" idx="4"/>
          </p:nvPr>
        </p:nvSpPr>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name="Equation" r:id="rId4" imgW="1600200" imgH="863600" progId="Equation.3">
                  <p:embed/>
                </p:oleObj>
              </mc:Choice>
              <mc:Fallback>
                <p:oleObj name="Equation" r:id="rId4" imgW="1600200" imgH="863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name="Equation" r:id="rId6" imgW="634725" imgH="672808" progId="Equation.3">
                  <p:embed/>
                </p:oleObj>
              </mc:Choice>
              <mc:Fallback>
                <p:oleObj name="Equation" r:id="rId6" imgW="634725" imgH="672808"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name="Equation" r:id="rId8" imgW="799753" imgH="393529" progId="Equation.3">
                  <p:embed/>
                </p:oleObj>
              </mc:Choice>
              <mc:Fallback>
                <p:oleObj name="Equation" r:id="rId8" imgW="799753"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4" name="Date Placeholder 3">
            <a:extLst>
              <a:ext uri="{FF2B5EF4-FFF2-40B4-BE49-F238E27FC236}">
                <a16:creationId xmlns:a16="http://schemas.microsoft.com/office/drawing/2014/main" id="{D96508F7-C90D-20DC-6562-109EB7A69AAC}"/>
              </a:ext>
            </a:extLst>
          </p:cNvPr>
          <p:cNvSpPr>
            <a:spLocks noGrp="1"/>
          </p:cNvSpPr>
          <p:nvPr>
            <p:ph type="dt" sz="half" idx="2"/>
          </p:nvPr>
        </p:nvSpPr>
        <p:spPr/>
        <p:txBody>
          <a:bodyPr/>
          <a:lstStyle/>
          <a:p>
            <a:r>
              <a:rPr lang="en-US"/>
              <a:t>Lean Six Sigma Training - JMP</a:t>
            </a:r>
            <a:endParaRPr lang="en-US" dirty="0"/>
          </a:p>
        </p:txBody>
      </p:sp>
      <p:sp>
        <p:nvSpPr>
          <p:cNvPr id="10" name="Footer Placeholder 9">
            <a:extLst>
              <a:ext uri="{FF2B5EF4-FFF2-40B4-BE49-F238E27FC236}">
                <a16:creationId xmlns:a16="http://schemas.microsoft.com/office/drawing/2014/main" id="{39CCCCCD-9018-251C-C377-752E1DF2CD0C}"/>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2D600EA0-5EB1-D9D5-7FF8-2475300D3F2A}"/>
              </a:ext>
            </a:extLst>
          </p:cNvPr>
          <p:cNvSpPr>
            <a:spLocks noGrp="1"/>
          </p:cNvSpPr>
          <p:nvPr>
            <p:ph type="sldNum" sz="quarter" idx="4"/>
          </p:nvPr>
        </p:nvSpPr>
        <p:spPr/>
        <p:txBody>
          <a:bodyPr/>
          <a:lstStyle/>
          <a:p>
            <a:fld id="{28B83BC3-069B-46AF-A4E6-C99928E1A4FA}" type="slidenum">
              <a:rPr lang="en-US" smtClean="0"/>
              <a:pPr/>
              <a:t>667</a:t>
            </a:fld>
            <a:endParaRPr lang="en-US" dirty="0"/>
          </a:p>
        </p:txBody>
      </p:sp>
    </p:spTree>
    <p:custDataLst>
      <p:tags r:id="rId1"/>
    </p:custDataLst>
    <p:extLst>
      <p:ext uri="{BB962C8B-B14F-4D97-AF65-F5344CB8AC3E}">
        <p14:creationId xmlns:p14="http://schemas.microsoft.com/office/powerpoint/2010/main" val="619112762"/>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name="Equation" r:id="rId4" imgW="279279" imgH="241195" progId="Equation.3">
                  <p:embed/>
                </p:oleObj>
              </mc:Choice>
              <mc:Fallback>
                <p:oleObj name="Equation" r:id="rId4" imgW="279279" imgH="24119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3604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A86D7FD-7926-78D5-E9A5-8C55464F9EB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4A031440-DC59-7011-D036-3A7C69CACA68}"/>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4D49C1CD-00D8-51E5-77B1-10FD71F4B62D}"/>
              </a:ext>
            </a:extLst>
          </p:cNvPr>
          <p:cNvSpPr>
            <a:spLocks noGrp="1"/>
          </p:cNvSpPr>
          <p:nvPr>
            <p:ph type="sldNum" sz="quarter" idx="4"/>
          </p:nvPr>
        </p:nvSpPr>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1359033871"/>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JMP to Run a Kruskal-Wallis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a:t>
            </a:r>
            <a:r>
              <a:rPr lang="en-US" dirty="0" err="1"/>
              <a:t>Wallis.jmp</a:t>
            </a:r>
            <a:r>
              <a:rPr lang="en-US" dirty="0"/>
              <a:t>”</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AE888A4E-C7EC-D730-E8E3-FB1EA221344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67984A4-8709-6C50-5DB9-B2419D32D54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F15A4AE-DA70-AACE-A365-2423F9696FF0}"/>
              </a:ext>
            </a:extLst>
          </p:cNvPr>
          <p:cNvSpPr>
            <a:spLocks noGrp="1"/>
          </p:cNvSpPr>
          <p:nvPr>
            <p:ph type="sldNum" sz="quarter" idx="4"/>
          </p:nvPr>
        </p:nvSpPr>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7" name="Date Placeholder 6">
            <a:extLst>
              <a:ext uri="{FF2B5EF4-FFF2-40B4-BE49-F238E27FC236}">
                <a16:creationId xmlns:a16="http://schemas.microsoft.com/office/drawing/2014/main" id="{E29634FC-3442-9269-5F5A-B5F03C0097BE}"/>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640792E-003E-9861-9F47-8CB32855579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3B786BC-892C-9053-976A-0E6C617DF9E2}"/>
              </a:ext>
            </a:extLst>
          </p:cNvPr>
          <p:cNvSpPr>
            <a:spLocks noGrp="1"/>
          </p:cNvSpPr>
          <p:nvPr>
            <p:ph type="sldNum" sz="quarter" idx="4"/>
          </p:nvPr>
        </p:nvSpPr>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sz="2400" dirty="0"/>
              <a:t>Steps to run a Kruskal-Wallis One-Way ANOVA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“Overall Satisfaction” as “Y, Response”</a:t>
            </a:r>
          </a:p>
          <a:p>
            <a:pPr marL="1234440" lvl="2" indent="-457200">
              <a:buFont typeface="+mj-lt"/>
              <a:buAutoNum type="arabicPeriod"/>
            </a:pPr>
            <a:r>
              <a:rPr lang="en-US" sz="2200" dirty="0"/>
              <a:t>Select “Customer Type” as “X, Factor”</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“Oneway Analysis of Overall Satisfaction by Customer Type”</a:t>
            </a:r>
          </a:p>
          <a:p>
            <a:pPr marL="1234440" lvl="2" indent="-457200">
              <a:buFont typeface="+mj-lt"/>
              <a:buAutoNum type="arabicPeriod"/>
            </a:pPr>
            <a:r>
              <a:rPr lang="en-US" sz="2200" dirty="0"/>
              <a:t>Click Nonparametric -&gt; Wilcoxon Test</a:t>
            </a:r>
          </a:p>
          <a:p>
            <a:pPr lvl="2"/>
            <a:endParaRPr lang="en-US" sz="2200" dirty="0"/>
          </a:p>
          <a:p>
            <a:pPr lvl="1"/>
            <a:endParaRPr lang="en-US" dirty="0"/>
          </a:p>
          <a:p>
            <a:endParaRPr lang="en-US" dirty="0"/>
          </a:p>
        </p:txBody>
      </p:sp>
      <p:sp>
        <p:nvSpPr>
          <p:cNvPr id="5" name="TextBox 4"/>
          <p:cNvSpPr txBox="1"/>
          <p:nvPr/>
        </p:nvSpPr>
        <p:spPr>
          <a:xfrm>
            <a:off x="1308100" y="5486400"/>
            <a:ext cx="8763000" cy="646331"/>
          </a:xfrm>
          <a:prstGeom prst="rect">
            <a:avLst/>
          </a:prstGeom>
          <a:noFill/>
        </p:spPr>
        <p:txBody>
          <a:bodyPr wrap="square" rtlCol="0">
            <a:spAutoFit/>
          </a:bodyPr>
          <a:lstStyle/>
          <a:p>
            <a:r>
              <a:rPr lang="en-US" i="1" dirty="0">
                <a:latin typeface="+mj-lt"/>
              </a:rPr>
              <a:t>Note: when there are more than two groups, Wilcoxon Test under Nonparametric in JMP displays a Kruskal-Wallis nonparametric one-way analysis of variance.</a:t>
            </a:r>
          </a:p>
        </p:txBody>
      </p:sp>
      <p:sp>
        <p:nvSpPr>
          <p:cNvPr id="8" name="Date Placeholder 7">
            <a:extLst>
              <a:ext uri="{FF2B5EF4-FFF2-40B4-BE49-F238E27FC236}">
                <a16:creationId xmlns:a16="http://schemas.microsoft.com/office/drawing/2014/main" id="{C943C396-352A-0AD2-9C29-AEF87D2E6BA2}"/>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8425FD01-E9E7-F8EC-269F-AA187CF8712C}"/>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003DBDC4-5745-AD93-E2A5-97DA0B7C1608}"/>
              </a:ext>
            </a:extLst>
          </p:cNvPr>
          <p:cNvSpPr>
            <a:spLocks noGrp="1"/>
          </p:cNvSpPr>
          <p:nvPr>
            <p:ph type="sldNum" sz="quarter" idx="4"/>
          </p:nvPr>
        </p:nvSpPr>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528206135"/>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Kruskal-Wallis One-Way ANOVA</a:t>
            </a:r>
          </a:p>
        </p:txBody>
      </p:sp>
      <p:pic>
        <p:nvPicPr>
          <p:cNvPr id="14" name="Picture 13"/>
          <p:cNvPicPr>
            <a:picLocks noChangeAspect="1"/>
          </p:cNvPicPr>
          <p:nvPr/>
        </p:nvPicPr>
        <p:blipFill>
          <a:blip r:embed="rId3"/>
          <a:stretch>
            <a:fillRect/>
          </a:stretch>
        </p:blipFill>
        <p:spPr>
          <a:xfrm>
            <a:off x="2032000" y="1569721"/>
            <a:ext cx="7315200" cy="4498434"/>
          </a:xfrm>
          <a:prstGeom prst="rect">
            <a:avLst/>
          </a:prstGeom>
        </p:spPr>
      </p:pic>
      <p:sp>
        <p:nvSpPr>
          <p:cNvPr id="5" name="Date Placeholder 4">
            <a:extLst>
              <a:ext uri="{FF2B5EF4-FFF2-40B4-BE49-F238E27FC236}">
                <a16:creationId xmlns:a16="http://schemas.microsoft.com/office/drawing/2014/main" id="{94B07ACE-E3F8-2B03-D9E2-017A8C7BC9EC}"/>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C78C6BE-1AE8-5831-30E0-ADF4580928CC}"/>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41457FF1-2F28-C030-F45E-E07648F84E10}"/>
              </a:ext>
            </a:extLst>
          </p:cNvPr>
          <p:cNvSpPr>
            <a:spLocks noGrp="1"/>
          </p:cNvSpPr>
          <p:nvPr>
            <p:ph type="sldNum" sz="quarter" idx="4"/>
          </p:nvPr>
        </p:nvSpPr>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1900559337"/>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Kruskal-Wallis One-Way ANOVA</a:t>
            </a:r>
            <a:endParaRPr lang="en-US" dirty="0"/>
          </a:p>
        </p:txBody>
      </p:sp>
      <p:sp>
        <p:nvSpPr>
          <p:cNvPr id="13" name="Content Placeholder 12">
            <a:extLst>
              <a:ext uri="{FF2B5EF4-FFF2-40B4-BE49-F238E27FC236}">
                <a16:creationId xmlns:a16="http://schemas.microsoft.com/office/drawing/2014/main" id="{3158EF43-AD97-449A-89F4-F99473E57A58}"/>
              </a:ext>
            </a:extLst>
          </p:cNvPr>
          <p:cNvSpPr>
            <a:spLocks noGrp="1"/>
          </p:cNvSpPr>
          <p:nvPr>
            <p:ph idx="1"/>
          </p:nvPr>
        </p:nvSpPr>
        <p:spPr>
          <a:xfrm>
            <a:off x="609600" y="1143000"/>
            <a:ext cx="5181600" cy="5486400"/>
          </a:xfrm>
        </p:spPr>
        <p:txBody>
          <a:bodyPr/>
          <a:lstStyle/>
          <a:p>
            <a:r>
              <a:rPr lang="en-US" dirty="0"/>
              <a:t>Since there are three groups in comparison, we use the results shown in “1-Way Test, </a:t>
            </a:r>
            <a:r>
              <a:rPr lang="en-US" dirty="0" err="1"/>
              <a:t>ChiSquare</a:t>
            </a:r>
            <a:r>
              <a:rPr lang="en-US" dirty="0"/>
              <a:t> Approximation”.</a:t>
            </a:r>
          </a:p>
          <a:p>
            <a:endParaRPr lang="en-US" dirty="0"/>
          </a:p>
          <a:p>
            <a:r>
              <a:rPr lang="en-US" dirty="0"/>
              <a:t>The p-value of the test is lower than alpha level (0.05) and we reject the null hypothesis and claim that at least the overall satisfaction of one customer type is statistically different from the others.</a:t>
            </a:r>
          </a:p>
          <a:p>
            <a:endParaRPr lang="en-US" dirty="0"/>
          </a:p>
        </p:txBody>
      </p:sp>
      <p:pic>
        <p:nvPicPr>
          <p:cNvPr id="5" name="Picture 4">
            <a:extLst>
              <a:ext uri="{FF2B5EF4-FFF2-40B4-BE49-F238E27FC236}">
                <a16:creationId xmlns:a16="http://schemas.microsoft.com/office/drawing/2014/main" id="{A7C19FFD-4BF8-4E4B-9425-007654DB888F}"/>
              </a:ext>
            </a:extLst>
          </p:cNvPr>
          <p:cNvPicPr>
            <a:picLocks noChangeAspect="1"/>
          </p:cNvPicPr>
          <p:nvPr/>
        </p:nvPicPr>
        <p:blipFill>
          <a:blip r:embed="rId4"/>
          <a:stretch>
            <a:fillRect/>
          </a:stretch>
        </p:blipFill>
        <p:spPr>
          <a:xfrm>
            <a:off x="5993673" y="1119980"/>
            <a:ext cx="4572000" cy="5425571"/>
          </a:xfrm>
          <a:prstGeom prst="rect">
            <a:avLst/>
          </a:prstGeom>
        </p:spPr>
      </p:pic>
      <p:sp>
        <p:nvSpPr>
          <p:cNvPr id="3" name="Date Placeholder 2">
            <a:extLst>
              <a:ext uri="{FF2B5EF4-FFF2-40B4-BE49-F238E27FC236}">
                <a16:creationId xmlns:a16="http://schemas.microsoft.com/office/drawing/2014/main" id="{C42A4002-CC35-04D6-A9DF-656C7161254F}"/>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44DB153E-971D-1EF6-58B2-55D7373E171A}"/>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80FF83B-8236-058D-9DD3-1B884D7E37C7}"/>
              </a:ext>
            </a:extLst>
          </p:cNvPr>
          <p:cNvSpPr>
            <a:spLocks noGrp="1"/>
          </p:cNvSpPr>
          <p:nvPr>
            <p:ph type="sldNum" sz="quarter" idx="4"/>
          </p:nvPr>
        </p:nvSpPr>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3978325661"/>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3" name="Date Placeholder 2">
            <a:extLst>
              <a:ext uri="{FF2B5EF4-FFF2-40B4-BE49-F238E27FC236}">
                <a16:creationId xmlns:a16="http://schemas.microsoft.com/office/drawing/2014/main" id="{4D34D36A-61B5-407F-D47E-88E6A49C2D7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37B11C8-CA5D-7A6D-1447-470791BC13A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9B138BD-A8FE-F958-FFAF-9034F19F9868}"/>
              </a:ext>
            </a:extLst>
          </p:cNvPr>
          <p:cNvSpPr>
            <a:spLocks noGrp="1"/>
          </p:cNvSpPr>
          <p:nvPr>
            <p:ph type="sldNum" sz="quarter" idx="4"/>
          </p:nvPr>
        </p:nvSpPr>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4" name="Date Placeholder 3">
            <a:extLst>
              <a:ext uri="{FF2B5EF4-FFF2-40B4-BE49-F238E27FC236}">
                <a16:creationId xmlns:a16="http://schemas.microsoft.com/office/drawing/2014/main" id="{752BDF0A-C61B-083E-0B21-2F841A21EC2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BEB622D-50A4-FC67-53D5-0758568BB09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ADF52E7-0021-3F8C-1327-7EBF911B7522}"/>
              </a:ext>
            </a:extLst>
          </p:cNvPr>
          <p:cNvSpPr>
            <a:spLocks noGrp="1"/>
          </p:cNvSpPr>
          <p:nvPr>
            <p:ph type="sldNum" sz="quarter" idx="4"/>
          </p:nvPr>
        </p:nvSpPr>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D6890CA-CE8F-F10E-0D64-1B142AFEDD4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CADB81F-2DEC-BDB3-CE41-A247BA94899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8C47E45-F972-70CA-8479-F3C993A7A2B2}"/>
              </a:ext>
            </a:extLst>
          </p:cNvPr>
          <p:cNvSpPr>
            <a:spLocks noGrp="1"/>
          </p:cNvSpPr>
          <p:nvPr>
            <p:ph type="sldNum" sz="quarter" idx="4"/>
          </p:nvPr>
        </p:nvSpPr>
        <p:spPr/>
        <p:txBody>
          <a:bodyPr/>
          <a:lstStyle/>
          <a:p>
            <a:fld id="{28B83BC3-069B-46AF-A4E6-C99928E1A4FA}" type="slidenum">
              <a:rPr lang="en-US" smtClean="0"/>
              <a:pPr/>
              <a:t>675</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4" name="Date Placeholder 3">
            <a:extLst>
              <a:ext uri="{FF2B5EF4-FFF2-40B4-BE49-F238E27FC236}">
                <a16:creationId xmlns:a16="http://schemas.microsoft.com/office/drawing/2014/main" id="{0DAF5391-21D8-A33A-D85C-8979D145721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B7F8F91-5480-47E9-993F-1E3C79F3787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E939079-9A20-79DB-150D-BF75D92538ED}"/>
              </a:ext>
            </a:extLst>
          </p:cNvPr>
          <p:cNvSpPr>
            <a:spLocks noGrp="1"/>
          </p:cNvSpPr>
          <p:nvPr>
            <p:ph type="sldNum" sz="quarter" idx="4"/>
          </p:nvPr>
        </p:nvSpPr>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name="Equation" r:id="rId4" imgW="291973" imgH="241195" progId="Equation.3">
                  <p:embed/>
                </p:oleObj>
              </mc:Choice>
              <mc:Fallback>
                <p:oleObj name="Equation" r:id="rId4" imgW="291973" imgH="24119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3614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name="Equation" r:id="rId8" imgW="291973" imgH="241195" progId="Equation.3">
                  <p:embed/>
                </p:oleObj>
              </mc:Choice>
              <mc:Fallback>
                <p:oleObj name="Equation" r:id="rId8" imgW="291973" imgH="241195" progId="Equation.3">
                  <p:embed/>
                  <p:pic>
                    <p:nvPicPr>
                      <p:cNvPr id="36147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name="Equation" r:id="rId10" imgW="279279" imgH="241195" progId="Equation.3">
                  <p:embed/>
                </p:oleObj>
              </mc:Choice>
              <mc:Fallback>
                <p:oleObj name="Equation" r:id="rId10" imgW="279279" imgH="241195" progId="Equation.3">
                  <p:embed/>
                  <p:pic>
                    <p:nvPicPr>
                      <p:cNvPr id="36147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EA8405A8-8AF4-19F4-2F2F-15BBCB77C1C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E661DBB7-8EB7-8298-15F7-94185FF0E8C4}"/>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6C1E621F-63F3-7AA8-3803-3EE2BFDA4DEC}"/>
              </a:ext>
            </a:extLst>
          </p:cNvPr>
          <p:cNvSpPr>
            <a:spLocks noGrp="1"/>
          </p:cNvSpPr>
          <p:nvPr>
            <p:ph type="sldNum" sz="quarter" idx="4"/>
          </p:nvPr>
        </p:nvSpPr>
        <p:spPr/>
        <p:txBody>
          <a:bodyPr/>
          <a:lstStyle/>
          <a:p>
            <a:fld id="{28B83BC3-069B-46AF-A4E6-C99928E1A4FA}" type="slidenum">
              <a:rPr lang="en-US" smtClean="0"/>
              <a:pPr/>
              <a:t>677</a:t>
            </a:fld>
            <a:endParaRPr lang="en-US" dirty="0"/>
          </a:p>
        </p:txBody>
      </p:sp>
    </p:spTree>
    <p:custDataLst>
      <p:tags r:id="rId1"/>
    </p:custDataLst>
    <p:extLst>
      <p:ext uri="{BB962C8B-B14F-4D97-AF65-F5344CB8AC3E}">
        <p14:creationId xmlns:p14="http://schemas.microsoft.com/office/powerpoint/2010/main" val="2124589610"/>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a:t>
            </a:r>
            <a:r>
              <a:rPr lang="en-US" dirty="0" err="1"/>
              <a:t>Test.jmp</a:t>
            </a:r>
            <a:r>
              <a:rPr lang="en-US" dirty="0"/>
              <a:t>”</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5C6B594-EF42-8924-A5C3-1279A4E21AE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2FD2939-0699-8BDF-DDD3-87D9D91B914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38DA874-8C9F-71CE-1097-FB1B7F767D77}"/>
              </a:ext>
            </a:extLst>
          </p:cNvPr>
          <p:cNvSpPr>
            <a:spLocks noGrp="1"/>
          </p:cNvSpPr>
          <p:nvPr>
            <p:ph type="sldNum" sz="quarter" idx="4"/>
          </p:nvPr>
        </p:nvSpPr>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Mood’s Median Test</a:t>
            </a:r>
          </a:p>
        </p:txBody>
      </p:sp>
      <p:sp>
        <p:nvSpPr>
          <p:cNvPr id="3" name="Content Placeholder 2"/>
          <p:cNvSpPr>
            <a:spLocks noGrp="1"/>
          </p:cNvSpPr>
          <p:nvPr>
            <p:ph idx="1"/>
          </p:nvPr>
        </p:nvSpPr>
        <p:spPr/>
        <p:txBody>
          <a:bodyPr/>
          <a:lstStyle/>
          <a:p>
            <a:r>
              <a:rPr lang="en-US" sz="2400" dirty="0"/>
              <a:t>Steps to run a Mood’s median test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“Overall Satisfaction” as “Y, Response”</a:t>
            </a:r>
          </a:p>
          <a:p>
            <a:pPr marL="1234440" lvl="2" indent="-457200">
              <a:buFont typeface="+mj-lt"/>
              <a:buAutoNum type="arabicPeriod"/>
            </a:pPr>
            <a:r>
              <a:rPr lang="en-US" sz="2200" dirty="0"/>
              <a:t>Select “Customer Type” as “X, Factor”</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“Oneway Analysis of Overall Satisfaction by Customer Type”</a:t>
            </a:r>
          </a:p>
          <a:p>
            <a:pPr marL="1234440" lvl="2" indent="-457200">
              <a:buFont typeface="+mj-lt"/>
              <a:buAutoNum type="arabicPeriod"/>
            </a:pPr>
            <a:r>
              <a:rPr lang="en-US" sz="2200" dirty="0"/>
              <a:t>Click Nonparametric -&gt; Median Test</a:t>
            </a:r>
          </a:p>
          <a:p>
            <a:pPr lvl="1"/>
            <a:endParaRPr lang="en-US" dirty="0"/>
          </a:p>
          <a:p>
            <a:endParaRPr lang="en-US" dirty="0"/>
          </a:p>
        </p:txBody>
      </p:sp>
      <p:sp>
        <p:nvSpPr>
          <p:cNvPr id="7" name="Date Placeholder 6">
            <a:extLst>
              <a:ext uri="{FF2B5EF4-FFF2-40B4-BE49-F238E27FC236}">
                <a16:creationId xmlns:a16="http://schemas.microsoft.com/office/drawing/2014/main" id="{3D9576EB-F2FB-0B98-279E-151D9C0F5D1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EAF193E-8764-FBE0-E4D0-D0FE612A041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3472C2D-AF3B-0204-4CA0-787332C90500}"/>
              </a:ext>
            </a:extLst>
          </p:cNvPr>
          <p:cNvSpPr>
            <a:spLocks noGrp="1"/>
          </p:cNvSpPr>
          <p:nvPr>
            <p:ph type="sldNum" sz="quarter" idx="4"/>
          </p:nvPr>
        </p:nvSpPr>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55933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12F2E39F-8C81-34CE-D600-DE3C860E114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CB55DA0-41DD-38A6-09FD-50087310FBE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5A52122-F3C5-A201-6AA4-CBD37277396B}"/>
              </a:ext>
            </a:extLst>
          </p:cNvPr>
          <p:cNvSpPr>
            <a:spLocks noGrp="1"/>
          </p:cNvSpPr>
          <p:nvPr>
            <p:ph type="sldNum" sz="quarter" idx="4"/>
          </p:nvPr>
        </p:nvSpPr>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Mood’s Median Test</a:t>
            </a:r>
          </a:p>
        </p:txBody>
      </p:sp>
      <p:pic>
        <p:nvPicPr>
          <p:cNvPr id="13" name="Picture 12"/>
          <p:cNvPicPr>
            <a:picLocks noChangeAspect="1"/>
          </p:cNvPicPr>
          <p:nvPr/>
        </p:nvPicPr>
        <p:blipFill>
          <a:blip r:embed="rId3"/>
          <a:stretch>
            <a:fillRect/>
          </a:stretch>
        </p:blipFill>
        <p:spPr>
          <a:xfrm>
            <a:off x="2032000" y="1617618"/>
            <a:ext cx="7315200" cy="4498434"/>
          </a:xfrm>
          <a:prstGeom prst="rect">
            <a:avLst/>
          </a:prstGeom>
        </p:spPr>
      </p:pic>
      <p:sp>
        <p:nvSpPr>
          <p:cNvPr id="5" name="Date Placeholder 4">
            <a:extLst>
              <a:ext uri="{FF2B5EF4-FFF2-40B4-BE49-F238E27FC236}">
                <a16:creationId xmlns:a16="http://schemas.microsoft.com/office/drawing/2014/main" id="{B268146C-E4D3-DF95-3D7E-2500346404C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FB48CA60-EC1B-B584-D968-7341E623345F}"/>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BD791F8C-9C46-F91D-D502-49407668C4B2}"/>
              </a:ext>
            </a:extLst>
          </p:cNvPr>
          <p:cNvSpPr>
            <a:spLocks noGrp="1"/>
          </p:cNvSpPr>
          <p:nvPr>
            <p:ph type="sldNum" sz="quarter" idx="4"/>
          </p:nvPr>
        </p:nvSpPr>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366234493"/>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Mood’s Median Test</a:t>
            </a:r>
            <a:endParaRPr lang="en-US" dirty="0"/>
          </a:p>
        </p:txBody>
      </p:sp>
      <p:sp>
        <p:nvSpPr>
          <p:cNvPr id="3" name="Content Placeholder 2"/>
          <p:cNvSpPr>
            <a:spLocks noGrp="1"/>
          </p:cNvSpPr>
          <p:nvPr>
            <p:ph idx="1"/>
          </p:nvPr>
        </p:nvSpPr>
        <p:spPr>
          <a:xfrm>
            <a:off x="609600" y="1143000"/>
            <a:ext cx="5410200" cy="5486400"/>
          </a:xfrm>
        </p:spPr>
        <p:txBody>
          <a:bodyPr/>
          <a:lstStyle/>
          <a:p>
            <a:r>
              <a:rPr lang="en-US" dirty="0"/>
              <a:t>Since there are three groups in comparison, we use the results shown in “1-Way Test, </a:t>
            </a:r>
            <a:r>
              <a:rPr lang="en-US" dirty="0" err="1"/>
              <a:t>ChiSquare</a:t>
            </a:r>
            <a:r>
              <a:rPr lang="en-US" dirty="0"/>
              <a:t> Approximation”.</a:t>
            </a:r>
          </a:p>
          <a:p>
            <a:endParaRPr lang="en-US" dirty="0"/>
          </a:p>
          <a:p>
            <a:r>
              <a:rPr lang="en-US" dirty="0"/>
              <a:t>The p-value of the test is lower than alpha level (0.05) and we reject the null hypothesis and claim that at least the overall satisfaction of one customer type is statistically different from the others.</a:t>
            </a:r>
          </a:p>
        </p:txBody>
      </p:sp>
      <p:pic>
        <p:nvPicPr>
          <p:cNvPr id="10" name="Picture 9"/>
          <p:cNvPicPr>
            <a:picLocks noChangeAspect="1"/>
          </p:cNvPicPr>
          <p:nvPr/>
        </p:nvPicPr>
        <p:blipFill>
          <a:blip r:embed="rId4"/>
          <a:stretch>
            <a:fillRect/>
          </a:stretch>
        </p:blipFill>
        <p:spPr>
          <a:xfrm>
            <a:off x="6096000" y="1129937"/>
            <a:ext cx="4389120" cy="5397684"/>
          </a:xfrm>
          <a:prstGeom prst="rect">
            <a:avLst/>
          </a:prstGeom>
        </p:spPr>
      </p:pic>
      <p:sp>
        <p:nvSpPr>
          <p:cNvPr id="5" name="Date Placeholder 4">
            <a:extLst>
              <a:ext uri="{FF2B5EF4-FFF2-40B4-BE49-F238E27FC236}">
                <a16:creationId xmlns:a16="http://schemas.microsoft.com/office/drawing/2014/main" id="{AADEE5C6-5D0C-852D-EE55-2EAB803902B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C36C2A69-A415-4848-84B7-5A216B4C642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178DA5EA-6DDE-0B77-C033-A5A1686EB0D0}"/>
              </a:ext>
            </a:extLst>
          </p:cNvPr>
          <p:cNvSpPr>
            <a:spLocks noGrp="1"/>
          </p:cNvSpPr>
          <p:nvPr>
            <p:ph type="sldNum" sz="quarter" idx="4"/>
          </p:nvPr>
        </p:nvSpPr>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2464528592"/>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3" name="Date Placeholder 2">
            <a:extLst>
              <a:ext uri="{FF2B5EF4-FFF2-40B4-BE49-F238E27FC236}">
                <a16:creationId xmlns:a16="http://schemas.microsoft.com/office/drawing/2014/main" id="{E124BE08-8B11-C842-3740-051C4F9D092E}"/>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99796D7-2B19-A74F-9469-E5A0E3AB7F6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C44E90A-1223-9D51-E0CE-F292D1A5EF3F}"/>
              </a:ext>
            </a:extLst>
          </p:cNvPr>
          <p:cNvSpPr>
            <a:spLocks noGrp="1"/>
          </p:cNvSpPr>
          <p:nvPr>
            <p:ph type="sldNum" sz="quarter" idx="4"/>
          </p:nvPr>
        </p:nvSpPr>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4" name="Date Placeholder 3">
            <a:extLst>
              <a:ext uri="{FF2B5EF4-FFF2-40B4-BE49-F238E27FC236}">
                <a16:creationId xmlns:a16="http://schemas.microsoft.com/office/drawing/2014/main" id="{FF151DFA-A4DC-CB9B-4C48-161B116AA13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18A8883-3196-E907-BE40-818BDC7F396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B771C97-7FD7-287A-87AF-9CBEBC6C5F73}"/>
              </a:ext>
            </a:extLst>
          </p:cNvPr>
          <p:cNvSpPr>
            <a:spLocks noGrp="1"/>
          </p:cNvSpPr>
          <p:nvPr>
            <p:ph type="sldNum" sz="quarter" idx="4"/>
          </p:nvPr>
        </p:nvSpPr>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4" name="Date Placeholder 3">
            <a:extLst>
              <a:ext uri="{FF2B5EF4-FFF2-40B4-BE49-F238E27FC236}">
                <a16:creationId xmlns:a16="http://schemas.microsoft.com/office/drawing/2014/main" id="{9D8F3654-1787-A807-F841-90D283CE816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9C42A9B-FE12-D665-6C2D-989C69B0DFD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619A1D8-BCB5-777D-9215-313680525997}"/>
              </a:ext>
            </a:extLst>
          </p:cNvPr>
          <p:cNvSpPr>
            <a:spLocks noGrp="1"/>
          </p:cNvSpPr>
          <p:nvPr>
            <p:ph type="sldNum" sz="quarter" idx="4"/>
          </p:nvPr>
        </p:nvSpPr>
        <p:spPr/>
        <p:txBody>
          <a:bodyPr/>
          <a:lstStyle/>
          <a:p>
            <a:fld id="{28B83BC3-069B-46AF-A4E6-C99928E1A4FA}" type="slidenum">
              <a:rPr lang="en-US" smtClean="0"/>
              <a:pPr/>
              <a:t>684</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4" name="Date Placeholder 3">
            <a:extLst>
              <a:ext uri="{FF2B5EF4-FFF2-40B4-BE49-F238E27FC236}">
                <a16:creationId xmlns:a16="http://schemas.microsoft.com/office/drawing/2014/main" id="{D22C7F87-9726-3A71-FAAC-80E6C9B82FA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29107E7-5719-D09C-6198-BBD081F99F8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BF57855-8CCB-F6CA-7CEC-DC59FED49BE9}"/>
              </a:ext>
            </a:extLst>
          </p:cNvPr>
          <p:cNvSpPr>
            <a:spLocks noGrp="1"/>
          </p:cNvSpPr>
          <p:nvPr>
            <p:ph type="sldNum" sz="quarter" idx="4"/>
          </p:nvPr>
        </p:nvSpPr>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name="Equation" r:id="rId4" imgW="1676400" imgH="889000" progId="Equation.3">
                  <p:embed/>
                </p:oleObj>
              </mc:Choice>
              <mc:Fallback>
                <p:oleObj name="Equation" r:id="rId4" imgW="1676400" imgH="8890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name="Equation" r:id="rId6" imgW="761669" imgH="431613" progId="Equation.3">
                  <p:embed/>
                </p:oleObj>
              </mc:Choice>
              <mc:Fallback>
                <p:oleObj name="Equation" r:id="rId6" imgW="761669" imgH="431613"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name="Equation" r:id="rId8" imgW="952087" imgH="444307" progId="Equation.3">
                  <p:embed/>
                </p:oleObj>
              </mc:Choice>
              <mc:Fallback>
                <p:oleObj name="Equation" r:id="rId8" imgW="952087" imgH="444307" progId="Equation.3">
                  <p:embed/>
                  <p:pic>
                    <p:nvPicPr>
                      <p:cNvPr id="36250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C6D0645-5222-6E30-BF9E-44E43D7031F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AF3A550-E466-DB33-125D-B1C8A47B55F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2D3D3EE-20D6-35A1-4CD4-B744C426C7A5}"/>
              </a:ext>
            </a:extLst>
          </p:cNvPr>
          <p:cNvSpPr>
            <a:spLocks noGrp="1"/>
          </p:cNvSpPr>
          <p:nvPr>
            <p:ph type="sldNum" sz="quarter" idx="4"/>
          </p:nvPr>
        </p:nvSpPr>
        <p:spPr/>
        <p:txBody>
          <a:bodyPr/>
          <a:lstStyle/>
          <a:p>
            <a:fld id="{28B83BC3-069B-46AF-A4E6-C99928E1A4FA}" type="slidenum">
              <a:rPr lang="en-US" smtClean="0"/>
              <a:pPr/>
              <a:t>686</a:t>
            </a:fld>
            <a:endParaRPr lang="en-US" dirty="0"/>
          </a:p>
        </p:txBody>
      </p:sp>
    </p:spTree>
    <p:custDataLst>
      <p:tags r:id="rId1"/>
    </p:custDataLst>
    <p:extLst>
      <p:ext uri="{BB962C8B-B14F-4D97-AF65-F5344CB8AC3E}">
        <p14:creationId xmlns:p14="http://schemas.microsoft.com/office/powerpoint/2010/main" val="557762111"/>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name="Equation" r:id="rId4" imgW="736600" imgH="241300" progId="Equation.3">
                  <p:embed/>
                </p:oleObj>
              </mc:Choice>
              <mc:Fallback>
                <p:oleObj name="Equation" r:id="rId4" imgW="7366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E25E347-8E2A-FA39-BE40-FC27909645D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9406BFCC-45A8-B3C7-2E32-898B179CFF9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6F8E188F-9741-BB88-E817-EE6AA7844CAB}"/>
              </a:ext>
            </a:extLst>
          </p:cNvPr>
          <p:cNvSpPr>
            <a:spLocks noGrp="1"/>
          </p:cNvSpPr>
          <p:nvPr>
            <p:ph type="sldNum" sz="quarter" idx="4"/>
          </p:nvPr>
        </p:nvSpPr>
        <p:spPr/>
        <p:txBody>
          <a:bodyPr/>
          <a:lstStyle/>
          <a:p>
            <a:fld id="{28B83BC3-069B-46AF-A4E6-C99928E1A4FA}" type="slidenum">
              <a:rPr lang="en-US" smtClean="0"/>
              <a:pPr/>
              <a:t>687</a:t>
            </a:fld>
            <a:endParaRPr lang="en-US" dirty="0"/>
          </a:p>
        </p:txBody>
      </p:sp>
    </p:spTree>
    <p:custDataLst>
      <p:tags r:id="rId1"/>
    </p:custDataLst>
    <p:extLst>
      <p:ext uri="{BB962C8B-B14F-4D97-AF65-F5344CB8AC3E}">
        <p14:creationId xmlns:p14="http://schemas.microsoft.com/office/powerpoint/2010/main" val="2553684674"/>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4" name="Date Placeholder 3">
            <a:extLst>
              <a:ext uri="{FF2B5EF4-FFF2-40B4-BE49-F238E27FC236}">
                <a16:creationId xmlns:a16="http://schemas.microsoft.com/office/drawing/2014/main" id="{5E514772-9540-696B-ED7B-598FEA31CD5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B8AE0EA-7E72-B57A-46BE-5C3D7C626A0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5B5CA0C-7BB8-CF45-AE2F-A62E86270F68}"/>
              </a:ext>
            </a:extLst>
          </p:cNvPr>
          <p:cNvSpPr>
            <a:spLocks noGrp="1"/>
          </p:cNvSpPr>
          <p:nvPr>
            <p:ph type="sldNum" sz="quarter" idx="4"/>
          </p:nvPr>
        </p:nvSpPr>
        <p:spPr/>
        <p:txBody>
          <a:bodyPr/>
          <a:lstStyle/>
          <a:p>
            <a:fld id="{28B83BC3-069B-46AF-A4E6-C99928E1A4FA}" type="slidenum">
              <a:rPr lang="en-US" smtClean="0"/>
              <a:pPr/>
              <a:t>688</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3" name="Date Placeholder 2">
            <a:extLst>
              <a:ext uri="{FF2B5EF4-FFF2-40B4-BE49-F238E27FC236}">
                <a16:creationId xmlns:a16="http://schemas.microsoft.com/office/drawing/2014/main" id="{9FA135BB-DA3A-8576-B3AD-FEF38348148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4AB984C-CED2-BB11-C140-3B793355A94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0FAD318-0E47-EB17-1D67-B3E50CBE8A89}"/>
              </a:ext>
            </a:extLst>
          </p:cNvPr>
          <p:cNvSpPr>
            <a:spLocks noGrp="1"/>
          </p:cNvSpPr>
          <p:nvPr>
            <p:ph type="sldNum" sz="quarter" idx="4"/>
          </p:nvPr>
        </p:nvSpPr>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7" name="Date Placeholder 6">
            <a:extLst>
              <a:ext uri="{FF2B5EF4-FFF2-40B4-BE49-F238E27FC236}">
                <a16:creationId xmlns:a16="http://schemas.microsoft.com/office/drawing/2014/main" id="{63549481-0B2A-B8B5-093C-CC95C96839C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48688D9-7FB3-D782-7588-A74316FD4FE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2A92C6DC-CBA4-EB39-E3EF-2A24A76C7D7E}"/>
              </a:ext>
            </a:extLst>
          </p:cNvPr>
          <p:cNvSpPr>
            <a:spLocks noGrp="1"/>
          </p:cNvSpPr>
          <p:nvPr>
            <p:ph type="sldNum" sz="quarter" idx="4"/>
          </p:nvPr>
        </p:nvSpPr>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4" name="Date Placeholder 3">
            <a:extLst>
              <a:ext uri="{FF2B5EF4-FFF2-40B4-BE49-F238E27FC236}">
                <a16:creationId xmlns:a16="http://schemas.microsoft.com/office/drawing/2014/main" id="{E1B2EFF3-EAD4-AB48-7846-7371C2525F5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CF09062-30B2-6C6A-57F0-F71963897B6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BB1CEF0-60D7-02F9-2816-EF79D3584054}"/>
              </a:ext>
            </a:extLst>
          </p:cNvPr>
          <p:cNvSpPr>
            <a:spLocks noGrp="1"/>
          </p:cNvSpPr>
          <p:nvPr>
            <p:ph type="sldNum" sz="quarter" idx="4"/>
          </p:nvPr>
        </p:nvSpPr>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4" name="Date Placeholder 3">
            <a:extLst>
              <a:ext uri="{FF2B5EF4-FFF2-40B4-BE49-F238E27FC236}">
                <a16:creationId xmlns:a16="http://schemas.microsoft.com/office/drawing/2014/main" id="{17D44138-F707-BE52-2084-54FFF0FAE65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4C0A9E1-C911-14C7-E001-817E60C442C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CFA125F-25ED-230C-23A0-5248ABC754A0}"/>
              </a:ext>
            </a:extLst>
          </p:cNvPr>
          <p:cNvSpPr>
            <a:spLocks noGrp="1"/>
          </p:cNvSpPr>
          <p:nvPr>
            <p:ph type="sldNum" sz="quarter" idx="4"/>
          </p:nvPr>
        </p:nvSpPr>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4" name="Date Placeholder 3">
            <a:extLst>
              <a:ext uri="{FF2B5EF4-FFF2-40B4-BE49-F238E27FC236}">
                <a16:creationId xmlns:a16="http://schemas.microsoft.com/office/drawing/2014/main" id="{2D099620-CA5A-2EC6-68C6-60358125AB8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0D44CB4-391B-6378-9880-30CB5C1792E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DCB9757-44D1-173D-26F8-BDEF50F5C48E}"/>
              </a:ext>
            </a:extLst>
          </p:cNvPr>
          <p:cNvSpPr>
            <a:spLocks noGrp="1"/>
          </p:cNvSpPr>
          <p:nvPr>
            <p:ph type="sldNum" sz="quarter" idx="4"/>
          </p:nvPr>
        </p:nvSpPr>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name="Equation" r:id="rId4" imgW="1155199" imgH="444307" progId="Equation.3">
                    <p:embed/>
                  </p:oleObj>
                </mc:Choice>
                <mc:Fallback>
                  <p:oleObj name="Equation" r:id="rId4" imgW="1155199" imgH="444307"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4" name="Date Placeholder 3">
            <a:extLst>
              <a:ext uri="{FF2B5EF4-FFF2-40B4-BE49-F238E27FC236}">
                <a16:creationId xmlns:a16="http://schemas.microsoft.com/office/drawing/2014/main" id="{3B9D6017-E8B4-BDB4-0853-F93E38DB7E5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ACDBF60-A975-188C-BBCF-C96BEC5EDD11}"/>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28842F22-53C3-FAB4-EC91-13DAB6A71C03}"/>
              </a:ext>
            </a:extLst>
          </p:cNvPr>
          <p:cNvSpPr>
            <a:spLocks noGrp="1"/>
          </p:cNvSpPr>
          <p:nvPr>
            <p:ph type="sldNum" sz="quarter" idx="4"/>
          </p:nvPr>
        </p:nvSpPr>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1587792719"/>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3" name="Date Placeholder 2">
            <a:extLst>
              <a:ext uri="{FF2B5EF4-FFF2-40B4-BE49-F238E27FC236}">
                <a16:creationId xmlns:a16="http://schemas.microsoft.com/office/drawing/2014/main" id="{04E5D750-420A-545A-206E-FD0477FB4A7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0E9E62C5-3DF8-11A4-4D00-A7EADD93A7E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F6D81029-624C-30DF-2E24-AE36D1FDE42E}"/>
              </a:ext>
            </a:extLst>
          </p:cNvPr>
          <p:cNvSpPr>
            <a:spLocks noGrp="1"/>
          </p:cNvSpPr>
          <p:nvPr>
            <p:ph type="sldNum" sz="quarter" idx="4"/>
          </p:nvPr>
        </p:nvSpPr>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4" name="Date Placeholder 3">
            <a:extLst>
              <a:ext uri="{FF2B5EF4-FFF2-40B4-BE49-F238E27FC236}">
                <a16:creationId xmlns:a16="http://schemas.microsoft.com/office/drawing/2014/main" id="{49460A07-8E51-C21B-5A6D-53B6EB1A06E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EF22F47-7776-3501-15AD-47F828CBA79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E95C8DD-BF38-3D25-B758-08A1C3929E8F}"/>
              </a:ext>
            </a:extLst>
          </p:cNvPr>
          <p:cNvSpPr>
            <a:spLocks noGrp="1"/>
          </p:cNvSpPr>
          <p:nvPr>
            <p:ph type="sldNum" sz="quarter" idx="4"/>
          </p:nvPr>
        </p:nvSpPr>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3F50A46-E764-34DC-018A-0FF15C62C80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B18840E-1195-5A78-8B22-CA6A2A4D5E7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FBEA215-5E77-FCBF-C28B-4EBEA1C3CF6A}"/>
              </a:ext>
            </a:extLst>
          </p:cNvPr>
          <p:cNvSpPr>
            <a:spLocks noGrp="1"/>
          </p:cNvSpPr>
          <p:nvPr>
            <p:ph type="sldNum" sz="quarter" idx="4"/>
          </p:nvPr>
        </p:nvSpPr>
        <p:spPr/>
        <p:txBody>
          <a:bodyPr/>
          <a:lstStyle/>
          <a:p>
            <a:fld id="{28B83BC3-069B-46AF-A4E6-C99928E1A4FA}" type="slidenum">
              <a:rPr lang="en-US" smtClean="0"/>
              <a:pPr/>
              <a:t>696</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4" name="Date Placeholder 3">
            <a:extLst>
              <a:ext uri="{FF2B5EF4-FFF2-40B4-BE49-F238E27FC236}">
                <a16:creationId xmlns:a16="http://schemas.microsoft.com/office/drawing/2014/main" id="{3F3D6B42-CDD3-E878-C812-AD0EC9BDCAF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F7A6009-168F-471C-214B-AC8A6DDB05F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ABE3300-1004-075B-1F98-AC8F16B2907C}"/>
              </a:ext>
            </a:extLst>
          </p:cNvPr>
          <p:cNvSpPr>
            <a:spLocks noGrp="1"/>
          </p:cNvSpPr>
          <p:nvPr>
            <p:ph type="sldNum" sz="quarter" idx="4"/>
          </p:nvPr>
        </p:nvSpPr>
        <p:spPr/>
        <p:txBody>
          <a:bodyPr/>
          <a:lstStyle/>
          <a:p>
            <a:fld id="{28B83BC3-069B-46AF-A4E6-C99928E1A4FA}" type="slidenum">
              <a:rPr lang="en-US" smtClean="0"/>
              <a:pPr/>
              <a:t>697</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4" name="Date Placeholder 3">
            <a:extLst>
              <a:ext uri="{FF2B5EF4-FFF2-40B4-BE49-F238E27FC236}">
                <a16:creationId xmlns:a16="http://schemas.microsoft.com/office/drawing/2014/main" id="{55558B6B-EAE1-C09C-592C-DD26C01A562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D5D65AF-3C7D-BE53-C841-3BC042A9A8A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2A31330-0FAC-B632-19C6-AA9C2DF93526}"/>
              </a:ext>
            </a:extLst>
          </p:cNvPr>
          <p:cNvSpPr>
            <a:spLocks noGrp="1"/>
          </p:cNvSpPr>
          <p:nvPr>
            <p:ph type="sldNum" sz="quarter" idx="4"/>
          </p:nvPr>
        </p:nvSpPr>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a:t>
            </a:r>
            <a:r>
              <a:rPr lang="en-US" dirty="0" err="1"/>
              <a:t>OneSampleWilcoxon.jmp</a:t>
            </a:r>
            <a:r>
              <a:rPr lang="en-US" dirty="0"/>
              <a:t>”</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191A1D1-06B3-A4B0-0EDF-2F7D9AE955E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DC71C44-3A20-F7C5-618C-350E7EE7139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FED9762-E5BB-18BB-4864-A281BB2022E1}"/>
              </a:ext>
            </a:extLst>
          </p:cNvPr>
          <p:cNvSpPr>
            <a:spLocks noGrp="1"/>
          </p:cNvSpPr>
          <p:nvPr>
            <p:ph type="sldNum" sz="quarter" idx="4"/>
          </p:nvPr>
        </p:nvSpPr>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3" name="Date Placeholder 2">
            <a:extLst>
              <a:ext uri="{FF2B5EF4-FFF2-40B4-BE49-F238E27FC236}">
                <a16:creationId xmlns:a16="http://schemas.microsoft.com/office/drawing/2014/main" id="{866FDC8B-A7C5-9B8F-1FF8-E661C387F5A4}"/>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409D67D-6004-5CC9-4B7B-4006E0F36D2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66B3D54-8315-8E58-1B19-D3321D65EFA8}"/>
              </a:ext>
            </a:extLst>
          </p:cNvPr>
          <p:cNvSpPr>
            <a:spLocks noGrp="1"/>
          </p:cNvSpPr>
          <p:nvPr>
            <p:ph type="sldNum" sz="quarter" idx="4"/>
          </p:nvPr>
        </p:nvSpPr>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0066898F-4788-A41A-660A-C6B919F8DF8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1B4D984-02AB-F5B7-6422-017E20F072A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78FEDBC-FE76-7085-2D67-8FB83D26C28C}"/>
              </a:ext>
            </a:extLst>
          </p:cNvPr>
          <p:cNvSpPr>
            <a:spLocks noGrp="1"/>
          </p:cNvSpPr>
          <p:nvPr>
            <p:ph type="sldNum" sz="quarter" idx="4"/>
          </p:nvPr>
        </p:nvSpPr>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Wilcoxon Test</a:t>
            </a:r>
          </a:p>
        </p:txBody>
      </p:sp>
      <p:sp>
        <p:nvSpPr>
          <p:cNvPr id="3" name="Content Placeholder 2"/>
          <p:cNvSpPr>
            <a:spLocks noGrp="1"/>
          </p:cNvSpPr>
          <p:nvPr>
            <p:ph idx="1"/>
          </p:nvPr>
        </p:nvSpPr>
        <p:spPr/>
        <p:txBody>
          <a:bodyPr>
            <a:normAutofit/>
          </a:bodyPr>
          <a:lstStyle/>
          <a:p>
            <a:r>
              <a:rPr lang="en-US" sz="2400" dirty="0"/>
              <a:t>Steps to run a one sample Wilcoxon test in JMP</a:t>
            </a:r>
            <a:endParaRPr lang="en-US" dirty="0"/>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“Overall Satisfaction”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“Overall Satisfaction”</a:t>
            </a:r>
          </a:p>
          <a:p>
            <a:pPr marL="1234440" lvl="2" indent="-457200">
              <a:buFont typeface="+mj-lt"/>
              <a:buAutoNum type="arabicPeriod"/>
            </a:pPr>
            <a:r>
              <a:rPr lang="en-US" sz="2200" dirty="0"/>
              <a:t>Click “Test Mean”</a:t>
            </a:r>
          </a:p>
          <a:p>
            <a:pPr marL="1234440" lvl="2" indent="-457200">
              <a:buFont typeface="+mj-lt"/>
              <a:buAutoNum type="arabicPeriod"/>
            </a:pPr>
            <a:r>
              <a:rPr lang="en-US" sz="2200" dirty="0"/>
              <a:t>In the new pop-up window, enter the specified median</a:t>
            </a:r>
            <a:br>
              <a:rPr lang="en-US" sz="2200" dirty="0"/>
            </a:br>
            <a:r>
              <a:rPr lang="en-US" sz="2200" dirty="0"/>
              <a:t>(3.5) and check the box “Wilcoxon Signed Rank”</a:t>
            </a:r>
          </a:p>
          <a:p>
            <a:pPr marL="1234440" lvl="2" indent="-457200">
              <a:buFont typeface="+mj-lt"/>
              <a:buAutoNum type="arabicPeriod"/>
            </a:pPr>
            <a:r>
              <a:rPr lang="en-US" sz="2200" dirty="0"/>
              <a:t>Click OK</a:t>
            </a:r>
          </a:p>
          <a:p>
            <a:endParaRPr lang="en-US" dirty="0"/>
          </a:p>
        </p:txBody>
      </p:sp>
      <p:sp>
        <p:nvSpPr>
          <p:cNvPr id="7" name="Date Placeholder 6">
            <a:extLst>
              <a:ext uri="{FF2B5EF4-FFF2-40B4-BE49-F238E27FC236}">
                <a16:creationId xmlns:a16="http://schemas.microsoft.com/office/drawing/2014/main" id="{E2E63EC0-D049-D99E-1BF5-03D94195D98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9CB7993-5FC2-0C7B-EF27-CD343452E3F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3569733-2B79-87D8-0CAC-99AB65ACA3B9}"/>
              </a:ext>
            </a:extLst>
          </p:cNvPr>
          <p:cNvSpPr>
            <a:spLocks noGrp="1"/>
          </p:cNvSpPr>
          <p:nvPr>
            <p:ph type="sldNum" sz="quarter" idx="4"/>
          </p:nvPr>
        </p:nvSpPr>
        <p:spPr/>
        <p:txBody>
          <a:bodyPr/>
          <a:lstStyle/>
          <a:p>
            <a:fld id="{28B83BC3-069B-46AF-A4E6-C99928E1A4FA}" type="slidenum">
              <a:rPr lang="en-US" smtClean="0"/>
              <a:pPr/>
              <a:t>700</a:t>
            </a:fld>
            <a:endParaRPr lang="en-US" dirty="0"/>
          </a:p>
        </p:txBody>
      </p:sp>
    </p:spTree>
    <p:custDataLst>
      <p:tags r:id="rId1"/>
    </p:custDataLst>
    <p:extLst>
      <p:ext uri="{BB962C8B-B14F-4D97-AF65-F5344CB8AC3E}">
        <p14:creationId xmlns:p14="http://schemas.microsoft.com/office/powerpoint/2010/main" val="2466591155"/>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Wilcoxon Test</a:t>
            </a:r>
          </a:p>
        </p:txBody>
      </p:sp>
      <p:pic>
        <p:nvPicPr>
          <p:cNvPr id="16" name="Picture 15"/>
          <p:cNvPicPr>
            <a:picLocks noChangeAspect="1"/>
          </p:cNvPicPr>
          <p:nvPr/>
        </p:nvPicPr>
        <p:blipFill>
          <a:blip r:embed="rId3"/>
          <a:stretch>
            <a:fillRect/>
          </a:stretch>
        </p:blipFill>
        <p:spPr>
          <a:xfrm>
            <a:off x="2809240" y="1118382"/>
            <a:ext cx="5760720" cy="2880360"/>
          </a:xfrm>
          <a:prstGeom prst="rect">
            <a:avLst/>
          </a:prstGeom>
        </p:spPr>
      </p:pic>
      <p:pic>
        <p:nvPicPr>
          <p:cNvPr id="21" name="Picture 20"/>
          <p:cNvPicPr>
            <a:picLocks noChangeAspect="1"/>
          </p:cNvPicPr>
          <p:nvPr/>
        </p:nvPicPr>
        <p:blipFill>
          <a:blip r:embed="rId4"/>
          <a:stretch>
            <a:fillRect/>
          </a:stretch>
        </p:blipFill>
        <p:spPr>
          <a:xfrm>
            <a:off x="3037840" y="4126524"/>
            <a:ext cx="5303520" cy="2447778"/>
          </a:xfrm>
          <a:prstGeom prst="rect">
            <a:avLst/>
          </a:prstGeom>
        </p:spPr>
      </p:pic>
      <p:sp>
        <p:nvSpPr>
          <p:cNvPr id="22" name="Right Arrow 21"/>
          <p:cNvSpPr/>
          <p:nvPr/>
        </p:nvSpPr>
        <p:spPr>
          <a:xfrm rot="5400000">
            <a:off x="5461000" y="38463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83D2EE67-3906-5C60-CA4D-83A2A0AF99C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FFE625B-07DA-99BE-49DC-ACB30867923D}"/>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ECDBF180-6555-00C4-C51D-C6366DA07C26}"/>
              </a:ext>
            </a:extLst>
          </p:cNvPr>
          <p:cNvSpPr>
            <a:spLocks noGrp="1"/>
          </p:cNvSpPr>
          <p:nvPr>
            <p:ph type="sldNum" sz="quarter" idx="4"/>
          </p:nvPr>
        </p:nvSpPr>
        <p:spPr/>
        <p:txBody>
          <a:bodyPr/>
          <a:lstStyle/>
          <a:p>
            <a:fld id="{28B83BC3-069B-46AF-A4E6-C99928E1A4FA}" type="slidenum">
              <a:rPr lang="en-US" smtClean="0"/>
              <a:pPr/>
              <a:t>701</a:t>
            </a:fld>
            <a:endParaRPr lang="en-US" dirty="0"/>
          </a:p>
        </p:txBody>
      </p:sp>
    </p:spTree>
    <p:custDataLst>
      <p:tags r:id="rId1"/>
    </p:custDataLst>
    <p:extLst>
      <p:ext uri="{BB962C8B-B14F-4D97-AF65-F5344CB8AC3E}">
        <p14:creationId xmlns:p14="http://schemas.microsoft.com/office/powerpoint/2010/main" val="743082964"/>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One Sample Wilcoxon Test</a:t>
            </a:r>
            <a:endParaRPr lang="en-US" dirty="0"/>
          </a:p>
        </p:txBody>
      </p:sp>
      <p:sp>
        <p:nvSpPr>
          <p:cNvPr id="3" name="Content Placeholder 2"/>
          <p:cNvSpPr>
            <a:spLocks noGrp="1"/>
          </p:cNvSpPr>
          <p:nvPr>
            <p:ph idx="1"/>
          </p:nvPr>
        </p:nvSpPr>
        <p:spPr>
          <a:xfrm>
            <a:off x="609600" y="1143000"/>
            <a:ext cx="5562600" cy="5486400"/>
          </a:xfrm>
        </p:spPr>
        <p:txBody>
          <a:bodyPr/>
          <a:lstStyle/>
          <a:p>
            <a:r>
              <a:rPr lang="en-US" dirty="0"/>
              <a:t>The p-value of the one sample Wilcoxon test is 0.5587, higher than the alpha level (0.05) and we fail to reject the null.</a:t>
            </a:r>
          </a:p>
          <a:p>
            <a:endParaRPr lang="en-US" dirty="0"/>
          </a:p>
          <a:p>
            <a:r>
              <a:rPr lang="en-US" dirty="0"/>
              <a:t>There is not any statistically significant difference between the overall satisfaction of customer type 1 and the benchmark satisfaction level. </a:t>
            </a:r>
          </a:p>
        </p:txBody>
      </p:sp>
      <p:pic>
        <p:nvPicPr>
          <p:cNvPr id="15" name="Picture 14">
            <a:extLst>
              <a:ext uri="{FF2B5EF4-FFF2-40B4-BE49-F238E27FC236}">
                <a16:creationId xmlns:a16="http://schemas.microsoft.com/office/drawing/2014/main" id="{37DC7739-B435-4DDE-8F65-1DC292FE6910}"/>
              </a:ext>
            </a:extLst>
          </p:cNvPr>
          <p:cNvPicPr>
            <a:picLocks noChangeAspect="1"/>
          </p:cNvPicPr>
          <p:nvPr/>
        </p:nvPicPr>
        <p:blipFill>
          <a:blip r:embed="rId4"/>
          <a:stretch>
            <a:fillRect/>
          </a:stretch>
        </p:blipFill>
        <p:spPr>
          <a:xfrm>
            <a:off x="6272348" y="1090748"/>
            <a:ext cx="3840480" cy="5482426"/>
          </a:xfrm>
          <a:prstGeom prst="rect">
            <a:avLst/>
          </a:prstGeom>
        </p:spPr>
      </p:pic>
      <p:sp>
        <p:nvSpPr>
          <p:cNvPr id="5" name="Date Placeholder 4">
            <a:extLst>
              <a:ext uri="{FF2B5EF4-FFF2-40B4-BE49-F238E27FC236}">
                <a16:creationId xmlns:a16="http://schemas.microsoft.com/office/drawing/2014/main" id="{E614E019-B655-FD37-065C-F06D6040F7D9}"/>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DACA3481-2EFE-F127-A144-B06D91F3C298}"/>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422116AE-689A-853B-AD90-87B3A69F5DED}"/>
              </a:ext>
            </a:extLst>
          </p:cNvPr>
          <p:cNvSpPr>
            <a:spLocks noGrp="1"/>
          </p:cNvSpPr>
          <p:nvPr>
            <p:ph type="sldNum" sz="quarter" idx="4"/>
          </p:nvPr>
        </p:nvSpPr>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74037495"/>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3" name="Date Placeholder 2">
            <a:extLst>
              <a:ext uri="{FF2B5EF4-FFF2-40B4-BE49-F238E27FC236}">
                <a16:creationId xmlns:a16="http://schemas.microsoft.com/office/drawing/2014/main" id="{4B571589-243D-066B-FE74-237EC46AA11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FA84F2D-B1CE-106B-4D7A-452A2F3309E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D45F209-B6C7-30EA-7EF6-E3D8136729E6}"/>
              </a:ext>
            </a:extLst>
          </p:cNvPr>
          <p:cNvSpPr>
            <a:spLocks noGrp="1"/>
          </p:cNvSpPr>
          <p:nvPr>
            <p:ph type="sldNum" sz="quarter" idx="4"/>
          </p:nvPr>
        </p:nvSpPr>
        <p:spPr/>
        <p:txBody>
          <a:bodyPr/>
          <a:lstStyle/>
          <a:p>
            <a:fld id="{28B83BC3-069B-46AF-A4E6-C99928E1A4FA}" type="slidenum">
              <a:rPr lang="en-US" smtClean="0"/>
              <a:pPr/>
              <a:t>703</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4" name="Date Placeholder 3">
            <a:extLst>
              <a:ext uri="{FF2B5EF4-FFF2-40B4-BE49-F238E27FC236}">
                <a16:creationId xmlns:a16="http://schemas.microsoft.com/office/drawing/2014/main" id="{7439E823-780A-C85D-0E5D-A528CC46D2F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AEA0BF7-58AD-9B8D-01CE-119A8C10E96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56D3F76-E576-2DAA-B2EC-98DBADC6FEF7}"/>
              </a:ext>
            </a:extLst>
          </p:cNvPr>
          <p:cNvSpPr>
            <a:spLocks noGrp="1"/>
          </p:cNvSpPr>
          <p:nvPr>
            <p:ph type="sldNum" sz="quarter" idx="4"/>
          </p:nvPr>
        </p:nvSpPr>
        <p:spPr/>
        <p:txBody>
          <a:bodyPr/>
          <a:lstStyle/>
          <a:p>
            <a:fld id="{28B83BC3-069B-46AF-A4E6-C99928E1A4FA}" type="slidenum">
              <a:rPr lang="en-US" smtClean="0"/>
              <a:pPr/>
              <a:t>704</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F4653D3-BA84-171F-2B56-227EE981A21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19194EF-4FAA-3892-F24D-B320362ED06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92D2705-C907-6551-766A-45CD00659E79}"/>
              </a:ext>
            </a:extLst>
          </p:cNvPr>
          <p:cNvSpPr>
            <a:spLocks noGrp="1"/>
          </p:cNvSpPr>
          <p:nvPr>
            <p:ph type="sldNum" sz="quarter" idx="4"/>
          </p:nvPr>
        </p:nvSpPr>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name="Equation" r:id="rId4" imgW="1231366" imgH="622030" progId="Equation.3">
                  <p:embed/>
                </p:oleObj>
              </mc:Choice>
              <mc:Fallback>
                <p:oleObj name="Equation" r:id="rId4" imgW="1231366" imgH="62203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name="Equation" r:id="rId6" imgW="152268" imgH="203024" progId="Equation.3">
                      <p:embed/>
                    </p:oleObj>
                  </mc:Choice>
                  <mc:Fallback>
                    <p:oleObj name="Equation" r:id="rId6" imgW="152268" imgH="203024"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name="Equation" r:id="rId8" imgW="190500" imgH="228600" progId="Equation.3">
                      <p:embed/>
                    </p:oleObj>
                  </mc:Choice>
                  <mc:Fallback>
                    <p:oleObj name="Equation" r:id="rId8" imgW="190500" imgH="228600" progId="Equation.3">
                      <p:embed/>
                      <p:pic>
                        <p:nvPicPr>
                          <p:cNvPr id="3665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name="Equation" r:id="rId10" imgW="126835" imgH="139518" progId="Equation.3">
                      <p:embed/>
                    </p:oleObj>
                  </mc:Choice>
                  <mc:Fallback>
                    <p:oleObj name="Equation" r:id="rId10" imgW="126835" imgH="139518" progId="Equation.3">
                      <p:embed/>
                      <p:pic>
                        <p:nvPicPr>
                          <p:cNvPr id="36659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3" name="Date Placeholder 2">
            <a:extLst>
              <a:ext uri="{FF2B5EF4-FFF2-40B4-BE49-F238E27FC236}">
                <a16:creationId xmlns:a16="http://schemas.microsoft.com/office/drawing/2014/main" id="{89753BFF-B7ED-12B5-953D-E2D3ABCFEFB3}"/>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5256A748-2ADC-A9F4-06F3-089051D3515B}"/>
              </a:ext>
            </a:extLst>
          </p:cNvPr>
          <p:cNvSpPr>
            <a:spLocks noGrp="1"/>
          </p:cNvSpPr>
          <p:nvPr>
            <p:ph type="ftr" sz="quarter" idx="3"/>
          </p:nvPr>
        </p:nvSpPr>
        <p:spPr/>
        <p:txBody>
          <a:bodyPr/>
          <a:lstStyle/>
          <a:p>
            <a:r>
              <a:rPr lang="en-US"/>
              <a:t>© Coherent, Inc. 2023</a:t>
            </a:r>
            <a:endParaRPr lang="en-US" dirty="0"/>
          </a:p>
        </p:txBody>
      </p:sp>
      <p:sp>
        <p:nvSpPr>
          <p:cNvPr id="11" name="Slide Number Placeholder 10">
            <a:extLst>
              <a:ext uri="{FF2B5EF4-FFF2-40B4-BE49-F238E27FC236}">
                <a16:creationId xmlns:a16="http://schemas.microsoft.com/office/drawing/2014/main" id="{5D06B30F-0D97-1F93-FAA8-4CEC09967BBA}"/>
              </a:ext>
            </a:extLst>
          </p:cNvPr>
          <p:cNvSpPr>
            <a:spLocks noGrp="1"/>
          </p:cNvSpPr>
          <p:nvPr>
            <p:ph type="sldNum" sz="quarter" idx="4"/>
          </p:nvPr>
        </p:nvSpPr>
        <p:spPr/>
        <p:txBody>
          <a:bodyPr/>
          <a:lstStyle/>
          <a:p>
            <a:fld id="{28B83BC3-069B-46AF-A4E6-C99928E1A4FA}" type="slidenum">
              <a:rPr lang="en-US" smtClean="0"/>
              <a:pPr/>
              <a:t>706</a:t>
            </a:fld>
            <a:endParaRPr lang="en-US" dirty="0"/>
          </a:p>
        </p:txBody>
      </p:sp>
    </p:spTree>
    <p:custDataLst>
      <p:tags r:id="rId1"/>
    </p:custDataLst>
    <p:extLst>
      <p:ext uri="{BB962C8B-B14F-4D97-AF65-F5344CB8AC3E}">
        <p14:creationId xmlns:p14="http://schemas.microsoft.com/office/powerpoint/2010/main" val="1426438832"/>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a:t>
            </a:r>
            <a:r>
              <a:rPr lang="en-US" dirty="0" err="1"/>
              <a:t>OneSampleProportion.jmp</a:t>
            </a:r>
            <a:r>
              <a:rPr lang="en-US" dirty="0"/>
              <a:t>”</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JMP to Run a One Sample Proportion Test</a:t>
            </a:r>
          </a:p>
        </p:txBody>
      </p:sp>
      <p:sp>
        <p:nvSpPr>
          <p:cNvPr id="4" name="Date Placeholder 3">
            <a:extLst>
              <a:ext uri="{FF2B5EF4-FFF2-40B4-BE49-F238E27FC236}">
                <a16:creationId xmlns:a16="http://schemas.microsoft.com/office/drawing/2014/main" id="{D187257B-938B-D74C-F0F5-550BC6D730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D0C1358-2B0F-C89E-585D-8B1EA2C351C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5EE6C4F-DCAB-FA6E-EDBD-61F81F977156}"/>
              </a:ext>
            </a:extLst>
          </p:cNvPr>
          <p:cNvSpPr>
            <a:spLocks noGrp="1"/>
          </p:cNvSpPr>
          <p:nvPr>
            <p:ph type="sldNum" sz="quarter" idx="4"/>
          </p:nvPr>
        </p:nvSpPr>
        <p:spPr/>
        <p:txBody>
          <a:bodyPr/>
          <a:lstStyle/>
          <a:p>
            <a:fld id="{28B83BC3-069B-46AF-A4E6-C99928E1A4FA}" type="slidenum">
              <a:rPr lang="en-US" smtClean="0"/>
              <a:pPr/>
              <a:t>707</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Proportion Test</a:t>
            </a:r>
          </a:p>
        </p:txBody>
      </p:sp>
      <p:sp>
        <p:nvSpPr>
          <p:cNvPr id="3" name="Content Placeholder 2"/>
          <p:cNvSpPr>
            <a:spLocks noGrp="1"/>
          </p:cNvSpPr>
          <p:nvPr>
            <p:ph idx="1"/>
          </p:nvPr>
        </p:nvSpPr>
        <p:spPr/>
        <p:txBody>
          <a:bodyPr>
            <a:normAutofit lnSpcReduction="10000"/>
          </a:bodyPr>
          <a:lstStyle/>
          <a:p>
            <a:r>
              <a:rPr lang="en-US" sz="2400" dirty="0"/>
              <a:t>Steps to run a one sample proportion test in JMP.</a:t>
            </a:r>
            <a:endParaRPr lang="en-US" dirty="0"/>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“Result” as “Y, Columns”</a:t>
            </a:r>
          </a:p>
          <a:p>
            <a:pPr marL="1234440" lvl="2" indent="-457200">
              <a:buFont typeface="+mj-lt"/>
              <a:buAutoNum type="arabicPeriod"/>
            </a:pPr>
            <a:r>
              <a:rPr lang="en-US" sz="2200" dirty="0"/>
              <a:t>Select “Count” as “Freq”</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“Result”</a:t>
            </a:r>
          </a:p>
          <a:p>
            <a:pPr marL="1234440" lvl="2" indent="-457200">
              <a:buFont typeface="+mj-lt"/>
              <a:buAutoNum type="arabicPeriod"/>
            </a:pPr>
            <a:r>
              <a:rPr lang="en-US" sz="2200" dirty="0"/>
              <a:t>Click “Test Probabilities”</a:t>
            </a:r>
          </a:p>
          <a:p>
            <a:pPr marL="1234440" lvl="2" indent="-457200">
              <a:buFont typeface="+mj-lt"/>
              <a:buAutoNum type="arabicPeriod"/>
            </a:pPr>
            <a:r>
              <a:rPr lang="en-US" sz="2200" dirty="0"/>
              <a:t>In the new pop-up window,</a:t>
            </a:r>
            <a:br>
              <a:rPr lang="en-US" sz="2200" dirty="0"/>
            </a:br>
            <a:r>
              <a:rPr lang="en-US" sz="2200" dirty="0"/>
              <a:t>enter the hypothesized passing rate and failing rate.</a:t>
            </a:r>
          </a:p>
          <a:p>
            <a:pPr marL="1234440" lvl="2" indent="-457200">
              <a:buFont typeface="+mj-lt"/>
              <a:buAutoNum type="arabicPeriod"/>
            </a:pPr>
            <a:r>
              <a:rPr lang="en-US" sz="2200" dirty="0"/>
              <a:t>Select the alternative hypothesis. In this case, we select “probabilities not equal to hypothesized value (two-sided chi-square test)</a:t>
            </a:r>
          </a:p>
          <a:p>
            <a:pPr marL="1234440" lvl="2" indent="-457200">
              <a:buFont typeface="+mj-lt"/>
              <a:buAutoNum type="arabicPeriod"/>
            </a:pPr>
            <a:r>
              <a:rPr lang="en-US" sz="2200" dirty="0"/>
              <a:t>Click “Done”</a:t>
            </a:r>
          </a:p>
          <a:p>
            <a:endParaRPr lang="en-US" dirty="0"/>
          </a:p>
        </p:txBody>
      </p:sp>
      <p:sp>
        <p:nvSpPr>
          <p:cNvPr id="7" name="Date Placeholder 6">
            <a:extLst>
              <a:ext uri="{FF2B5EF4-FFF2-40B4-BE49-F238E27FC236}">
                <a16:creationId xmlns:a16="http://schemas.microsoft.com/office/drawing/2014/main" id="{92AD5B6E-4D5B-CFBA-CA9C-432BF4DF0F8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7C6ABA6-F6B0-B43A-51B0-9BC44B215EA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6C6D24D-9E64-C388-07E0-A97CBDAFE21D}"/>
              </a:ext>
            </a:extLst>
          </p:cNvPr>
          <p:cNvSpPr>
            <a:spLocks noGrp="1"/>
          </p:cNvSpPr>
          <p:nvPr>
            <p:ph type="sldNum" sz="quarter" idx="4"/>
          </p:nvPr>
        </p:nvSpPr>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3190768755"/>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Proportion Test</a:t>
            </a:r>
          </a:p>
        </p:txBody>
      </p:sp>
      <p:grpSp>
        <p:nvGrpSpPr>
          <p:cNvPr id="6" name="Group 5">
            <a:extLst>
              <a:ext uri="{FF2B5EF4-FFF2-40B4-BE49-F238E27FC236}">
                <a16:creationId xmlns:a16="http://schemas.microsoft.com/office/drawing/2014/main" id="{0F4E8E57-9B1D-4A02-B7E8-4298A89065FF}"/>
              </a:ext>
            </a:extLst>
          </p:cNvPr>
          <p:cNvGrpSpPr/>
          <p:nvPr/>
        </p:nvGrpSpPr>
        <p:grpSpPr>
          <a:xfrm>
            <a:off x="555914" y="1600201"/>
            <a:ext cx="10267371" cy="4247619"/>
            <a:chOff x="304800" y="1574801"/>
            <a:chExt cx="10267371" cy="4247619"/>
          </a:xfrm>
        </p:grpSpPr>
        <p:pic>
          <p:nvPicPr>
            <p:cNvPr id="15" name="Picture 14"/>
            <p:cNvPicPr>
              <a:picLocks noChangeAspect="1"/>
            </p:cNvPicPr>
            <p:nvPr/>
          </p:nvPicPr>
          <p:blipFill>
            <a:blip r:embed="rId3"/>
            <a:stretch>
              <a:fillRect/>
            </a:stretch>
          </p:blipFill>
          <p:spPr>
            <a:xfrm>
              <a:off x="304800" y="2327010"/>
              <a:ext cx="5486400" cy="2743199"/>
            </a:xfrm>
            <a:prstGeom prst="rect">
              <a:avLst/>
            </a:prstGeom>
          </p:spPr>
        </p:pic>
        <p:pic>
          <p:nvPicPr>
            <p:cNvPr id="5" name="Picture 4">
              <a:extLst>
                <a:ext uri="{FF2B5EF4-FFF2-40B4-BE49-F238E27FC236}">
                  <a16:creationId xmlns:a16="http://schemas.microsoft.com/office/drawing/2014/main" id="{7A0DF7BA-3576-4523-84D8-B10221975A28}"/>
                </a:ext>
              </a:extLst>
            </p:cNvPr>
            <p:cNvPicPr>
              <a:picLocks noChangeAspect="1"/>
            </p:cNvPicPr>
            <p:nvPr/>
          </p:nvPicPr>
          <p:blipFill>
            <a:blip r:embed="rId4"/>
            <a:stretch>
              <a:fillRect/>
            </a:stretch>
          </p:blipFill>
          <p:spPr>
            <a:xfrm>
              <a:off x="5943600" y="1574801"/>
              <a:ext cx="4628571" cy="4247619"/>
            </a:xfrm>
            <a:prstGeom prst="rect">
              <a:avLst/>
            </a:prstGeom>
          </p:spPr>
        </p:pic>
        <p:sp>
          <p:nvSpPr>
            <p:cNvPr id="21" name="Right Arrow 15">
              <a:extLst>
                <a:ext uri="{FF2B5EF4-FFF2-40B4-BE49-F238E27FC236}">
                  <a16:creationId xmlns:a16="http://schemas.microsoft.com/office/drawing/2014/main" id="{522B279A-9518-4045-8816-86BD499E6D3D}"/>
                </a:ext>
              </a:extLst>
            </p:cNvPr>
            <p:cNvSpPr>
              <a:spLocks noChangeAspect="1"/>
            </p:cNvSpPr>
            <p:nvPr/>
          </p:nvSpPr>
          <p:spPr>
            <a:xfrm>
              <a:off x="5638800" y="35462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7" name="Date Placeholder 6">
            <a:extLst>
              <a:ext uri="{FF2B5EF4-FFF2-40B4-BE49-F238E27FC236}">
                <a16:creationId xmlns:a16="http://schemas.microsoft.com/office/drawing/2014/main" id="{8E20016F-2B65-056E-7F5D-F8DD0EEC332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66BED26-E78E-02DC-F3AD-36A84971949C}"/>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11623FD2-35A0-7C86-995A-456E6285B7AB}"/>
              </a:ext>
            </a:extLst>
          </p:cNvPr>
          <p:cNvSpPr>
            <a:spLocks noGrp="1"/>
          </p:cNvSpPr>
          <p:nvPr>
            <p:ph type="sldNum" sz="quarter" idx="4"/>
          </p:nvPr>
        </p:nvSpPr>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445650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7" name="Date Placeholder 6">
            <a:extLst>
              <a:ext uri="{FF2B5EF4-FFF2-40B4-BE49-F238E27FC236}">
                <a16:creationId xmlns:a16="http://schemas.microsoft.com/office/drawing/2014/main" id="{4C9F702F-9516-6BE2-D6A0-2AEA707E1B4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609E307-B27C-BA99-0FD7-0CE8E520B3C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B690608-D50C-BC09-0247-8465C519E27B}"/>
              </a:ext>
            </a:extLst>
          </p:cNvPr>
          <p:cNvSpPr>
            <a:spLocks noGrp="1"/>
          </p:cNvSpPr>
          <p:nvPr>
            <p:ph type="sldNum" sz="quarter" idx="4"/>
          </p:nvPr>
        </p:nvSpPr>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One Sample Proportion Test</a:t>
            </a:r>
          </a:p>
        </p:txBody>
      </p:sp>
      <p:sp>
        <p:nvSpPr>
          <p:cNvPr id="3" name="Content Placeholder 2"/>
          <p:cNvSpPr>
            <a:spLocks noGrp="1"/>
          </p:cNvSpPr>
          <p:nvPr>
            <p:ph idx="1"/>
          </p:nvPr>
        </p:nvSpPr>
        <p:spPr>
          <a:xfrm>
            <a:off x="609600" y="1143000"/>
            <a:ext cx="5257800" cy="5486400"/>
          </a:xfrm>
        </p:spPr>
        <p:txBody>
          <a:bodyPr>
            <a:normAutofit/>
          </a:bodyPr>
          <a:lstStyle/>
          <a:p>
            <a:r>
              <a:rPr lang="en-US" sz="2200" dirty="0"/>
              <a:t>There are two p-values available in the results of test probabilities. Both p-values are higher than the alpha level (0.05) and we fail to reject the null hypothesis and claim that there is not any difference between the school’s exam passing rate and 70%.</a:t>
            </a:r>
          </a:p>
          <a:p>
            <a:endParaRPr lang="en-US" sz="2200" dirty="0"/>
          </a:p>
          <a:p>
            <a:r>
              <a:rPr lang="en-US" sz="2200" dirty="0"/>
              <a:t>Although both p-values work, we recommend to use Likelihood Ratio when the sample size is small.</a:t>
            </a:r>
          </a:p>
        </p:txBody>
      </p:sp>
      <p:pic>
        <p:nvPicPr>
          <p:cNvPr id="5" name="Picture 4">
            <a:extLst>
              <a:ext uri="{FF2B5EF4-FFF2-40B4-BE49-F238E27FC236}">
                <a16:creationId xmlns:a16="http://schemas.microsoft.com/office/drawing/2014/main" id="{4DF474C9-81EA-4775-A202-7B3B40C8CC9D}"/>
              </a:ext>
            </a:extLst>
          </p:cNvPr>
          <p:cNvPicPr>
            <a:picLocks noChangeAspect="1"/>
          </p:cNvPicPr>
          <p:nvPr/>
        </p:nvPicPr>
        <p:blipFill>
          <a:blip r:embed="rId4"/>
          <a:stretch>
            <a:fillRect/>
          </a:stretch>
        </p:blipFill>
        <p:spPr>
          <a:xfrm>
            <a:off x="5952307" y="1116871"/>
            <a:ext cx="4754880" cy="5409821"/>
          </a:xfrm>
          <a:prstGeom prst="rect">
            <a:avLst/>
          </a:prstGeom>
        </p:spPr>
      </p:pic>
      <p:sp>
        <p:nvSpPr>
          <p:cNvPr id="6" name="Date Placeholder 5">
            <a:extLst>
              <a:ext uri="{FF2B5EF4-FFF2-40B4-BE49-F238E27FC236}">
                <a16:creationId xmlns:a16="http://schemas.microsoft.com/office/drawing/2014/main" id="{90CF7447-87AA-4AE7-FAF1-771CD9A74827}"/>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6A235603-32E0-55B9-85BD-9D699CD0C81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DE18FE93-B8E1-5381-7699-2B80574F5603}"/>
              </a:ext>
            </a:extLst>
          </p:cNvPr>
          <p:cNvSpPr>
            <a:spLocks noGrp="1"/>
          </p:cNvSpPr>
          <p:nvPr>
            <p:ph type="sldNum" sz="quarter" idx="4"/>
          </p:nvPr>
        </p:nvSpPr>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3205314560"/>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4" name="Date Placeholder 3">
            <a:extLst>
              <a:ext uri="{FF2B5EF4-FFF2-40B4-BE49-F238E27FC236}">
                <a16:creationId xmlns:a16="http://schemas.microsoft.com/office/drawing/2014/main" id="{595C5C1C-1F80-98B4-E59C-7B7D1845886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673973B-23B0-8292-3C66-6A78E024C7E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9362284-3C18-3C00-0DB6-694496CACE76}"/>
              </a:ext>
            </a:extLst>
          </p:cNvPr>
          <p:cNvSpPr>
            <a:spLocks noGrp="1"/>
          </p:cNvSpPr>
          <p:nvPr>
            <p:ph type="sldNum" sz="quarter" idx="4"/>
          </p:nvPr>
        </p:nvSpPr>
        <p:spPr/>
        <p:txBody>
          <a:bodyPr/>
          <a:lstStyle/>
          <a:p>
            <a:fld id="{28B83BC3-069B-46AF-A4E6-C99928E1A4FA}" type="slidenum">
              <a:rPr lang="en-US" smtClean="0"/>
              <a:pPr/>
              <a:t>711</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78A7C40-7845-37C7-DE9E-E7A6378F111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BE40029-2DE5-D821-CCF7-EBDFCBF4DBC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5BC3EDF-E854-3F0D-A1BC-3BB8D60149CC}"/>
              </a:ext>
            </a:extLst>
          </p:cNvPr>
          <p:cNvSpPr>
            <a:spLocks noGrp="1"/>
          </p:cNvSpPr>
          <p:nvPr>
            <p:ph type="sldNum" sz="quarter" idx="4"/>
          </p:nvPr>
        </p:nvSpPr>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name="Equation" r:id="rId4" imgW="1625600" imgH="711200" progId="Equation.3">
                  <p:embed/>
                </p:oleObj>
              </mc:Choice>
              <mc:Fallback>
                <p:oleObj name="Equation" r:id="rId4" imgW="1625600" imgH="711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name="Equation" r:id="rId6" imgW="774364" imgH="431613" progId="Equation.3">
                    <p:embed/>
                  </p:oleObj>
                </mc:Choice>
                <mc:Fallback>
                  <p:oleObj name="Equation" r:id="rId6" imgW="774364" imgH="431613" progId="Equation.3">
                    <p:embed/>
                    <p:pic>
                      <p:nvPicPr>
                        <p:cNvPr id="3676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3676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367621"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name="Equation" r:id="rId12" imgW="152268" imgH="215713" progId="Equation.3">
                      <p:embed/>
                    </p:oleObj>
                  </mc:Choice>
                  <mc:Fallback>
                    <p:oleObj name="Equation" r:id="rId12" imgW="152268" imgH="215713" progId="Equation.3">
                      <p:embed/>
                      <p:pic>
                        <p:nvPicPr>
                          <p:cNvPr id="13"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name="Equation" r:id="rId14" imgW="164885" imgH="215619" progId="Equation.3">
                      <p:embed/>
                    </p:oleObj>
                  </mc:Choice>
                  <mc:Fallback>
                    <p:oleObj name="Equation" r:id="rId14" imgW="164885" imgH="215619" progId="Equation.3">
                      <p:embed/>
                      <p:pic>
                        <p:nvPicPr>
                          <p:cNvPr id="367623"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name="Equation" r:id="rId16" imgW="152268" imgH="215713" progId="Equation.3">
                      <p:embed/>
                    </p:oleObj>
                  </mc:Choice>
                  <mc:Fallback>
                    <p:oleObj name="Equation" r:id="rId16" imgW="152268" imgH="215713" progId="Equation.3">
                      <p:embed/>
                      <p:pic>
                        <p:nvPicPr>
                          <p:cNvPr id="18"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name="Equation" r:id="rId18" imgW="164885" imgH="215619" progId="Equation.3">
                      <p:embed/>
                    </p:oleObj>
                  </mc:Choice>
                  <mc:Fallback>
                    <p:oleObj name="Equation" r:id="rId18" imgW="164885" imgH="215619" progId="Equation.3">
                      <p:embed/>
                      <p:pic>
                        <p:nvPicPr>
                          <p:cNvPr id="19" name="Object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4" name="Date Placeholder 3">
            <a:extLst>
              <a:ext uri="{FF2B5EF4-FFF2-40B4-BE49-F238E27FC236}">
                <a16:creationId xmlns:a16="http://schemas.microsoft.com/office/drawing/2014/main" id="{24DD25C8-CABA-B29A-DDF1-DDFB3DE1091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30F85C21-1A92-6868-B131-3818F93DBA95}"/>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0BF2C834-5194-1179-FF04-917947A9A428}"/>
              </a:ext>
            </a:extLst>
          </p:cNvPr>
          <p:cNvSpPr>
            <a:spLocks noGrp="1"/>
          </p:cNvSpPr>
          <p:nvPr>
            <p:ph type="sldNum" sz="quarter" idx="4"/>
          </p:nvPr>
        </p:nvSpPr>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2181017540"/>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a:t>
            </a:r>
            <a:r>
              <a:rPr lang="en-US" dirty="0" err="1"/>
              <a:t>TwoSampleProportion.jmp</a:t>
            </a:r>
            <a:r>
              <a:rPr lang="en-US" dirty="0"/>
              <a:t>”</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31C89F74-87DE-A370-49D8-8C92435806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FFB2E0B-7389-6F46-6B83-4588CA70421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1BACF1D-0DBD-8DA6-7274-5280B12D0C9F}"/>
              </a:ext>
            </a:extLst>
          </p:cNvPr>
          <p:cNvSpPr>
            <a:spLocks noGrp="1"/>
          </p:cNvSpPr>
          <p:nvPr>
            <p:ph type="sldNum" sz="quarter" idx="4"/>
          </p:nvPr>
        </p:nvSpPr>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 Sample Proportion Test</a:t>
            </a:r>
          </a:p>
        </p:txBody>
      </p:sp>
      <p:sp>
        <p:nvSpPr>
          <p:cNvPr id="3" name="Content Placeholder 2"/>
          <p:cNvSpPr>
            <a:spLocks noGrp="1"/>
          </p:cNvSpPr>
          <p:nvPr>
            <p:ph idx="1"/>
          </p:nvPr>
        </p:nvSpPr>
        <p:spPr/>
        <p:txBody>
          <a:bodyPr/>
          <a:lstStyle/>
          <a:p>
            <a:r>
              <a:rPr lang="en-US" sz="2400" dirty="0"/>
              <a:t>Steps to run a two sample proportion test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“Results” as “Y, Responses”</a:t>
            </a:r>
          </a:p>
          <a:p>
            <a:pPr marL="1234440" lvl="2" indent="-457200">
              <a:buFont typeface="+mj-lt"/>
              <a:buAutoNum type="arabicPeriod"/>
            </a:pPr>
            <a:r>
              <a:rPr lang="en-US" sz="2200" dirty="0"/>
              <a:t>Select “Month” as “X, Factor”</a:t>
            </a:r>
          </a:p>
          <a:p>
            <a:pPr marL="1234440" lvl="2" indent="-457200">
              <a:buFont typeface="+mj-lt"/>
              <a:buAutoNum type="arabicPeriod"/>
            </a:pPr>
            <a:r>
              <a:rPr lang="en-US" sz="2200" dirty="0"/>
              <a:t>Click “OK”</a:t>
            </a:r>
          </a:p>
          <a:p>
            <a:endParaRPr lang="en-US" dirty="0"/>
          </a:p>
        </p:txBody>
      </p:sp>
      <p:sp>
        <p:nvSpPr>
          <p:cNvPr id="7" name="Date Placeholder 6">
            <a:extLst>
              <a:ext uri="{FF2B5EF4-FFF2-40B4-BE49-F238E27FC236}">
                <a16:creationId xmlns:a16="http://schemas.microsoft.com/office/drawing/2014/main" id="{00A7F534-3C0F-86C5-5978-23937F9BC5E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AFDC2C4-D2B8-58A4-AD2C-465ACAC8C6C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BFDB558-4FCF-25AA-BB07-2E511BD59305}"/>
              </a:ext>
            </a:extLst>
          </p:cNvPr>
          <p:cNvSpPr>
            <a:spLocks noGrp="1"/>
          </p:cNvSpPr>
          <p:nvPr>
            <p:ph type="sldNum" sz="quarter" idx="4"/>
          </p:nvPr>
        </p:nvSpPr>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2758520916"/>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Two Sample Proportion Test</a:t>
            </a:r>
          </a:p>
        </p:txBody>
      </p:sp>
      <p:pic>
        <p:nvPicPr>
          <p:cNvPr id="11" name="Picture 10"/>
          <p:cNvPicPr>
            <a:picLocks noChangeAspect="1"/>
          </p:cNvPicPr>
          <p:nvPr/>
        </p:nvPicPr>
        <p:blipFill>
          <a:blip r:embed="rId3"/>
          <a:stretch>
            <a:fillRect/>
          </a:stretch>
        </p:blipFill>
        <p:spPr>
          <a:xfrm>
            <a:off x="2032000" y="1371600"/>
            <a:ext cx="7315200" cy="4778701"/>
          </a:xfrm>
          <a:prstGeom prst="rect">
            <a:avLst/>
          </a:prstGeom>
        </p:spPr>
      </p:pic>
      <p:sp>
        <p:nvSpPr>
          <p:cNvPr id="5" name="Date Placeholder 4">
            <a:extLst>
              <a:ext uri="{FF2B5EF4-FFF2-40B4-BE49-F238E27FC236}">
                <a16:creationId xmlns:a16="http://schemas.microsoft.com/office/drawing/2014/main" id="{9110B1FE-857B-0F13-C01B-85F9A4F2B3B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EA72AC5-BE45-8B14-88BF-B2AFC5615A6F}"/>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011AC66-7EC6-166B-5F38-3FCAB44DD5AA}"/>
              </a:ext>
            </a:extLst>
          </p:cNvPr>
          <p:cNvSpPr>
            <a:spLocks noGrp="1"/>
          </p:cNvSpPr>
          <p:nvPr>
            <p:ph type="sldNum" sz="quarter" idx="4"/>
          </p:nvPr>
        </p:nvSpPr>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161219624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Use JMP to Run a Two Sample Proportion Test</a:t>
            </a:r>
            <a:endParaRPr lang="en-US" dirty="0"/>
          </a:p>
        </p:txBody>
      </p:sp>
      <p:sp>
        <p:nvSpPr>
          <p:cNvPr id="2" name="Content Placeholder 1"/>
          <p:cNvSpPr>
            <a:spLocks noGrp="1"/>
          </p:cNvSpPr>
          <p:nvPr>
            <p:ph idx="1"/>
          </p:nvPr>
        </p:nvSpPr>
        <p:spPr>
          <a:xfrm>
            <a:off x="609600" y="1143000"/>
            <a:ext cx="5181600" cy="5486400"/>
          </a:xfrm>
        </p:spPr>
        <p:txBody>
          <a:bodyPr>
            <a:normAutofit/>
          </a:bodyPr>
          <a:lstStyle/>
          <a:p>
            <a:r>
              <a:rPr lang="en-US" dirty="0"/>
              <a:t>There are two p-values available in the results of this two sample proportion test. Both p-values are higher than the alpha level (0.05) and we fail to reject the null hypothesis and claim that the exam pass rates in March and April are statistically identical.</a:t>
            </a:r>
          </a:p>
          <a:p>
            <a:endParaRPr lang="en-US" dirty="0"/>
          </a:p>
          <a:p>
            <a:r>
              <a:rPr lang="en-US" dirty="0"/>
              <a:t>Although both p-values work, we recommend to use the p-value of Likelihood Ratio since it can be less affected by the small sample size.</a:t>
            </a:r>
          </a:p>
        </p:txBody>
      </p:sp>
      <p:pic>
        <p:nvPicPr>
          <p:cNvPr id="14" name="Picture 13">
            <a:extLst>
              <a:ext uri="{FF2B5EF4-FFF2-40B4-BE49-F238E27FC236}">
                <a16:creationId xmlns:a16="http://schemas.microsoft.com/office/drawing/2014/main" id="{28E3BE60-E884-4F98-A957-2C718BADE7B1}"/>
              </a:ext>
            </a:extLst>
          </p:cNvPr>
          <p:cNvPicPr>
            <a:picLocks noChangeAspect="1"/>
          </p:cNvPicPr>
          <p:nvPr/>
        </p:nvPicPr>
        <p:blipFill>
          <a:blip r:embed="rId4"/>
          <a:stretch>
            <a:fillRect/>
          </a:stretch>
        </p:blipFill>
        <p:spPr>
          <a:xfrm>
            <a:off x="5816600" y="1828800"/>
            <a:ext cx="5029200" cy="3867034"/>
          </a:xfrm>
          <a:prstGeom prst="rect">
            <a:avLst/>
          </a:prstGeom>
        </p:spPr>
      </p:pic>
      <p:sp>
        <p:nvSpPr>
          <p:cNvPr id="6" name="Date Placeholder 5">
            <a:extLst>
              <a:ext uri="{FF2B5EF4-FFF2-40B4-BE49-F238E27FC236}">
                <a16:creationId xmlns:a16="http://schemas.microsoft.com/office/drawing/2014/main" id="{29975184-2BA6-A2E4-6BF6-422AD0F848B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C509B2F-1EFE-EC0C-1055-C20E6F5B41B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9711A0E-5B8B-138D-EC64-EE4392C1C60B}"/>
              </a:ext>
            </a:extLst>
          </p:cNvPr>
          <p:cNvSpPr>
            <a:spLocks noGrp="1"/>
          </p:cNvSpPr>
          <p:nvPr>
            <p:ph type="sldNum" sz="quarter" idx="4"/>
          </p:nvPr>
        </p:nvSpPr>
        <p:spPr/>
        <p:txBody>
          <a:bodyPr/>
          <a:lstStyle/>
          <a:p>
            <a:fld id="{28B83BC3-069B-46AF-A4E6-C99928E1A4FA}" type="slidenum">
              <a:rPr lang="en-US" smtClean="0"/>
              <a:pPr/>
              <a:t>717</a:t>
            </a:fld>
            <a:endParaRPr lang="en-US" dirty="0"/>
          </a:p>
        </p:txBody>
      </p:sp>
    </p:spTree>
    <p:custDataLst>
      <p:tags r:id="rId1"/>
    </p:custDataLst>
    <p:extLst>
      <p:ext uri="{BB962C8B-B14F-4D97-AF65-F5344CB8AC3E}">
        <p14:creationId xmlns:p14="http://schemas.microsoft.com/office/powerpoint/2010/main" val="1608463587"/>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3" name="Date Placeholder 2">
            <a:extLst>
              <a:ext uri="{FF2B5EF4-FFF2-40B4-BE49-F238E27FC236}">
                <a16:creationId xmlns:a16="http://schemas.microsoft.com/office/drawing/2014/main" id="{58D6A464-20DE-93B1-AEA7-6CA81C93F60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3D03FA2-D0BF-9D4B-C8B7-592EC9E037D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22FCC10-28F2-1265-52AF-D308F80254F2}"/>
              </a:ext>
            </a:extLst>
          </p:cNvPr>
          <p:cNvSpPr>
            <a:spLocks noGrp="1"/>
          </p:cNvSpPr>
          <p:nvPr>
            <p:ph type="sldNum" sz="quarter" idx="4"/>
          </p:nvPr>
        </p:nvSpPr>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4" name="Date Placeholder 3">
            <a:extLst>
              <a:ext uri="{FF2B5EF4-FFF2-40B4-BE49-F238E27FC236}">
                <a16:creationId xmlns:a16="http://schemas.microsoft.com/office/drawing/2014/main" id="{90E2B32E-EE84-4374-98D5-58EF1D1BE99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CE35F3A-2431-486A-79D2-321EE9FF2B1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097F5BC-ECF4-CBBC-1906-845264329F76}"/>
              </a:ext>
            </a:extLst>
          </p:cNvPr>
          <p:cNvSpPr>
            <a:spLocks noGrp="1"/>
          </p:cNvSpPr>
          <p:nvPr>
            <p:ph type="sldNum" sz="quarter" idx="4"/>
          </p:nvPr>
        </p:nvSpPr>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3DE73F1E-41B6-1D1E-08E7-49FC595D895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61BA47F-673C-DAC5-0FC9-368B96C69CD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D2DD34B-A627-C240-085C-21C0DE5C85C3}"/>
              </a:ext>
            </a:extLst>
          </p:cNvPr>
          <p:cNvSpPr>
            <a:spLocks noGrp="1"/>
          </p:cNvSpPr>
          <p:nvPr>
            <p:ph type="sldNum" sz="quarter" idx="4"/>
          </p:nvPr>
        </p:nvSpPr>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4" name="Date Placeholder 3">
            <a:extLst>
              <a:ext uri="{FF2B5EF4-FFF2-40B4-BE49-F238E27FC236}">
                <a16:creationId xmlns:a16="http://schemas.microsoft.com/office/drawing/2014/main" id="{4F9F45FD-0B6F-D454-C4A6-F89750D0F70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3ABD0C7-7918-5FFE-475B-5D457C554EF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4F34A3B-0B4C-20C6-45DE-BDB7BA822BBA}"/>
              </a:ext>
            </a:extLst>
          </p:cNvPr>
          <p:cNvSpPr>
            <a:spLocks noGrp="1"/>
          </p:cNvSpPr>
          <p:nvPr>
            <p:ph type="sldNum" sz="quarter" idx="4"/>
          </p:nvPr>
        </p:nvSpPr>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F0A3B64-EA9F-F5ED-E79E-A3290416F77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60CF7C2-BFB7-6C86-AD01-9C5CC2F7CE5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91C47DC-6B14-1411-1CF3-DAD2CD02160E}"/>
              </a:ext>
            </a:extLst>
          </p:cNvPr>
          <p:cNvSpPr>
            <a:spLocks noGrp="1"/>
          </p:cNvSpPr>
          <p:nvPr>
            <p:ph type="sldNum" sz="quarter" idx="4"/>
          </p:nvPr>
        </p:nvSpPr>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name="Equation" r:id="rId4" imgW="1270000" imgH="457200" progId="Equation.3">
                  <p:embed/>
                </p:oleObj>
              </mc:Choice>
              <mc:Fallback>
                <p:oleObj name="Equation" r:id="rId4" imgW="12700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name="Equation" r:id="rId6" imgW="291973" imgH="241195" progId="Equation.3">
                    <p:embed/>
                  </p:oleObj>
                </mc:Choice>
                <mc:Fallback>
                  <p:oleObj name="Equation" r:id="rId6" imgW="291973" imgH="241195"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name="Equation" r:id="rId8" imgW="279279" imgH="241195" progId="Equation.3">
                    <p:embed/>
                  </p:oleObj>
                </mc:Choice>
                <mc:Fallback>
                  <p:oleObj name="Equation" r:id="rId8" imgW="279279" imgH="241195" progId="Equation.3">
                    <p:embed/>
                    <p:pic>
                      <p:nvPicPr>
                        <p:cNvPr id="36864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EC50300-0151-C62C-78F4-F671DB1B2153}"/>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1A0F879F-D174-A298-A791-3CB595EC0E9F}"/>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9EF0766C-DFCD-AF97-B631-14BD02BBF04B}"/>
              </a:ext>
            </a:extLst>
          </p:cNvPr>
          <p:cNvSpPr>
            <a:spLocks noGrp="1"/>
          </p:cNvSpPr>
          <p:nvPr>
            <p:ph type="sldNum" sz="quarter" idx="4"/>
          </p:nvPr>
        </p:nvSpPr>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3610408205"/>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 Square Test1.jmp”</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E0A4736-DB7C-66F8-810C-139376BD08F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46EAF56-F25C-446A-11AD-443110AFE87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C6ED08-289A-CD32-CB60-EB1E651DEA12}"/>
              </a:ext>
            </a:extLst>
          </p:cNvPr>
          <p:cNvSpPr>
            <a:spLocks noGrp="1"/>
          </p:cNvSpPr>
          <p:nvPr>
            <p:ph type="sldNum" sz="quarter" idx="4"/>
          </p:nvPr>
        </p:nvSpPr>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JMP to Run a Chi-Square Test</a:t>
            </a:r>
          </a:p>
        </p:txBody>
      </p:sp>
      <p:sp>
        <p:nvSpPr>
          <p:cNvPr id="3" name="Content Placeholder 2"/>
          <p:cNvSpPr>
            <a:spLocks noGrp="1"/>
          </p:cNvSpPr>
          <p:nvPr>
            <p:ph idx="1"/>
          </p:nvPr>
        </p:nvSpPr>
        <p:spPr/>
        <p:txBody>
          <a:bodyPr/>
          <a:lstStyle/>
          <a:p>
            <a:r>
              <a:rPr lang="en-US" sz="2400" dirty="0"/>
              <a:t>Steps to run a chi-square test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“Results” as “Y, Columns”</a:t>
            </a:r>
          </a:p>
          <a:p>
            <a:pPr marL="1234440" lvl="2" indent="-457200">
              <a:buFont typeface="+mj-lt"/>
              <a:buAutoNum type="arabicPeriod"/>
            </a:pPr>
            <a:r>
              <a:rPr lang="en-US" sz="2200" dirty="0"/>
              <a:t>Select “Supplier” as “X, Factor”</a:t>
            </a:r>
          </a:p>
          <a:p>
            <a:pPr marL="1234440" lvl="2" indent="-457200">
              <a:buFont typeface="+mj-lt"/>
              <a:buAutoNum type="arabicPeriod"/>
            </a:pPr>
            <a:r>
              <a:rPr lang="en-US" sz="2200" dirty="0"/>
              <a:t>Select “Count” as “Freq”</a:t>
            </a:r>
          </a:p>
          <a:p>
            <a:pPr marL="1234440" lvl="2" indent="-457200">
              <a:buFont typeface="+mj-lt"/>
              <a:buAutoNum type="arabicPeriod"/>
            </a:pPr>
            <a:r>
              <a:rPr lang="en-US" sz="2200" dirty="0"/>
              <a:t>Click “OK”</a:t>
            </a:r>
          </a:p>
          <a:p>
            <a:endParaRPr lang="en-US" dirty="0"/>
          </a:p>
        </p:txBody>
      </p:sp>
      <p:sp>
        <p:nvSpPr>
          <p:cNvPr id="7" name="Date Placeholder 6">
            <a:extLst>
              <a:ext uri="{FF2B5EF4-FFF2-40B4-BE49-F238E27FC236}">
                <a16:creationId xmlns:a16="http://schemas.microsoft.com/office/drawing/2014/main" id="{AB54CF54-03B0-CBCC-A10E-B6B24180134A}"/>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D1F2833A-80F3-1A7E-23A9-7F25A71EA7C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498F810-66BD-6382-CA71-E6B4B70FA3A3}"/>
              </a:ext>
            </a:extLst>
          </p:cNvPr>
          <p:cNvSpPr>
            <a:spLocks noGrp="1"/>
          </p:cNvSpPr>
          <p:nvPr>
            <p:ph type="sldNum" sz="quarter" idx="4"/>
          </p:nvPr>
        </p:nvSpPr>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3105148080"/>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Chi-Square Test</a:t>
            </a:r>
          </a:p>
        </p:txBody>
      </p:sp>
      <p:pic>
        <p:nvPicPr>
          <p:cNvPr id="12" name="Picture 11"/>
          <p:cNvPicPr>
            <a:picLocks noChangeAspect="1"/>
          </p:cNvPicPr>
          <p:nvPr/>
        </p:nvPicPr>
        <p:blipFill>
          <a:blip r:embed="rId3"/>
          <a:stretch>
            <a:fillRect/>
          </a:stretch>
        </p:blipFill>
        <p:spPr>
          <a:xfrm>
            <a:off x="2032000" y="1447800"/>
            <a:ext cx="7315200" cy="4778703"/>
          </a:xfrm>
          <a:prstGeom prst="rect">
            <a:avLst/>
          </a:prstGeom>
        </p:spPr>
      </p:pic>
      <p:sp>
        <p:nvSpPr>
          <p:cNvPr id="5" name="Date Placeholder 4">
            <a:extLst>
              <a:ext uri="{FF2B5EF4-FFF2-40B4-BE49-F238E27FC236}">
                <a16:creationId xmlns:a16="http://schemas.microsoft.com/office/drawing/2014/main" id="{227C8989-E551-A6E5-C350-260A5EFC980B}"/>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6B1C77E-B7B3-DB0C-5CED-33E89A968017}"/>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FE3A45AD-9B1A-6711-6F80-FDA352323524}"/>
              </a:ext>
            </a:extLst>
          </p:cNvPr>
          <p:cNvSpPr>
            <a:spLocks noGrp="1"/>
          </p:cNvSpPr>
          <p:nvPr>
            <p:ph type="sldNum" sz="quarter" idx="4"/>
          </p:nvPr>
        </p:nvSpPr>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2501464888"/>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Chi-Square Test</a:t>
            </a:r>
            <a:endParaRPr lang="en-US" dirty="0"/>
          </a:p>
        </p:txBody>
      </p:sp>
      <p:sp>
        <p:nvSpPr>
          <p:cNvPr id="14" name="Content Placeholder 13">
            <a:extLst>
              <a:ext uri="{FF2B5EF4-FFF2-40B4-BE49-F238E27FC236}">
                <a16:creationId xmlns:a16="http://schemas.microsoft.com/office/drawing/2014/main" id="{30E48157-E4F4-458B-909E-AB523AEDD3E4}"/>
              </a:ext>
            </a:extLst>
          </p:cNvPr>
          <p:cNvSpPr>
            <a:spLocks noGrp="1"/>
          </p:cNvSpPr>
          <p:nvPr>
            <p:ph idx="1"/>
          </p:nvPr>
        </p:nvSpPr>
        <p:spPr>
          <a:xfrm>
            <a:off x="609600" y="1143000"/>
            <a:ext cx="5181600" cy="5486400"/>
          </a:xfrm>
        </p:spPr>
        <p:txBody>
          <a:bodyPr>
            <a:normAutofit fontScale="92500" lnSpcReduction="20000"/>
          </a:bodyPr>
          <a:lstStyle/>
          <a:p>
            <a:r>
              <a:rPr lang="en-US" dirty="0"/>
              <a:t>The Mosaic plot is a graphical tool to divide the frequency data into smaller segments each of which is represented by a rectangle with the area proportional to the frequency of a specific outcome.</a:t>
            </a:r>
          </a:p>
          <a:p>
            <a:endParaRPr lang="en-US" dirty="0"/>
          </a:p>
          <a:p>
            <a:r>
              <a:rPr lang="en-US" dirty="0"/>
              <a:t>The Y axis displays the classification of response. In our example, Y has two possible values: pass or fail.</a:t>
            </a:r>
          </a:p>
          <a:p>
            <a:endParaRPr lang="en-US" dirty="0"/>
          </a:p>
          <a:p>
            <a:r>
              <a:rPr lang="en-US" dirty="0"/>
              <a:t>The X axis displays the different levels of a factor “Supplier”.</a:t>
            </a:r>
          </a:p>
          <a:p>
            <a:endParaRPr lang="en-US" dirty="0"/>
          </a:p>
          <a:p>
            <a:pPr lvl="1"/>
            <a:r>
              <a:rPr lang="en-US" dirty="0"/>
              <a:t>E.g. The lower left red rectangle represents the frequency or probability of supplier A failing the product quality exam.</a:t>
            </a:r>
          </a:p>
          <a:p>
            <a:endParaRPr lang="en-US" dirty="0"/>
          </a:p>
        </p:txBody>
      </p:sp>
      <p:pic>
        <p:nvPicPr>
          <p:cNvPr id="5" name="Picture 4">
            <a:extLst>
              <a:ext uri="{FF2B5EF4-FFF2-40B4-BE49-F238E27FC236}">
                <a16:creationId xmlns:a16="http://schemas.microsoft.com/office/drawing/2014/main" id="{2A081AFC-20F9-4402-BFB1-8D0691C77237}"/>
              </a:ext>
            </a:extLst>
          </p:cNvPr>
          <p:cNvPicPr>
            <a:picLocks noChangeAspect="1"/>
          </p:cNvPicPr>
          <p:nvPr/>
        </p:nvPicPr>
        <p:blipFill>
          <a:blip r:embed="rId4"/>
          <a:stretch>
            <a:fillRect/>
          </a:stretch>
        </p:blipFill>
        <p:spPr>
          <a:xfrm>
            <a:off x="5941209" y="1143000"/>
            <a:ext cx="4846320" cy="4846320"/>
          </a:xfrm>
          <a:prstGeom prst="rect">
            <a:avLst/>
          </a:prstGeom>
        </p:spPr>
      </p:pic>
      <p:sp>
        <p:nvSpPr>
          <p:cNvPr id="7" name="Date Placeholder 6">
            <a:extLst>
              <a:ext uri="{FF2B5EF4-FFF2-40B4-BE49-F238E27FC236}">
                <a16:creationId xmlns:a16="http://schemas.microsoft.com/office/drawing/2014/main" id="{8108F3C3-03F2-678B-8480-5B0A94AD2E2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7706D1B-66F6-8054-1349-22EF935DA0B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E9B6D70-5235-0063-73A1-3A331ED1DA31}"/>
              </a:ext>
            </a:extLst>
          </p:cNvPr>
          <p:cNvSpPr>
            <a:spLocks noGrp="1"/>
          </p:cNvSpPr>
          <p:nvPr>
            <p:ph type="sldNum" sz="quarter" idx="4"/>
          </p:nvPr>
        </p:nvSpPr>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3839070012"/>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Chi-Square Test</a:t>
            </a:r>
            <a:endParaRPr lang="en-US" dirty="0"/>
          </a:p>
        </p:txBody>
      </p:sp>
      <p:sp>
        <p:nvSpPr>
          <p:cNvPr id="5" name="Content Placeholder 4"/>
          <p:cNvSpPr>
            <a:spLocks noGrp="1"/>
          </p:cNvSpPr>
          <p:nvPr>
            <p:ph idx="1"/>
          </p:nvPr>
        </p:nvSpPr>
        <p:spPr>
          <a:xfrm>
            <a:off x="609600" y="1143000"/>
            <a:ext cx="7058660" cy="5486400"/>
          </a:xfrm>
        </p:spPr>
        <p:txBody>
          <a:bodyPr>
            <a:normAutofit fontScale="85000" lnSpcReduction="10000"/>
          </a:bodyPr>
          <a:lstStyle/>
          <a:p>
            <a:r>
              <a:rPr lang="en-US" dirty="0"/>
              <a:t>The contingency table displays the two-way frequency distribution and is used to analyze the relationship between two or more discrete factors.</a:t>
            </a:r>
          </a:p>
          <a:p>
            <a:endParaRPr lang="en-US" dirty="0"/>
          </a:p>
          <a:p>
            <a:r>
              <a:rPr lang="en-US" dirty="0"/>
              <a:t>Each level of the discrete factor has a row and each level of the discrete response has a column.</a:t>
            </a:r>
          </a:p>
          <a:p>
            <a:endParaRPr lang="en-US" dirty="0"/>
          </a:p>
          <a:p>
            <a:r>
              <a:rPr lang="en-US" dirty="0"/>
              <a:t>The last row and column display the column totals and row totals respectively. The right bottom cell is the grand total.</a:t>
            </a:r>
          </a:p>
          <a:p>
            <a:endParaRPr lang="en-US" dirty="0"/>
          </a:p>
          <a:p>
            <a:r>
              <a:rPr lang="en-US" dirty="0"/>
              <a:t>There are four values in each cell which is not on the border:</a:t>
            </a:r>
          </a:p>
          <a:p>
            <a:pPr lvl="1"/>
            <a:r>
              <a:rPr lang="en-US" sz="2100" b="1" dirty="0"/>
              <a:t>Count</a:t>
            </a:r>
            <a:r>
              <a:rPr lang="en-US" sz="2100" dirty="0"/>
              <a:t>: cell frequency</a:t>
            </a:r>
          </a:p>
          <a:p>
            <a:pPr lvl="1"/>
            <a:r>
              <a:rPr lang="en-US" sz="2100" b="1" dirty="0"/>
              <a:t>Total %</a:t>
            </a:r>
            <a:r>
              <a:rPr lang="en-US" sz="2100" dirty="0"/>
              <a:t>: percentage of cell frequency to the grand total count</a:t>
            </a:r>
          </a:p>
          <a:p>
            <a:pPr lvl="1"/>
            <a:r>
              <a:rPr lang="en-US" sz="2100" b="1" dirty="0"/>
              <a:t>Col %</a:t>
            </a:r>
            <a:r>
              <a:rPr lang="en-US" sz="2100" dirty="0"/>
              <a:t>: percentage of cell frequency to its column total count</a:t>
            </a:r>
          </a:p>
          <a:p>
            <a:pPr lvl="1"/>
            <a:r>
              <a:rPr lang="en-US" sz="2100" b="1" dirty="0"/>
              <a:t>Row %</a:t>
            </a:r>
            <a:r>
              <a:rPr lang="en-US" sz="2100" dirty="0"/>
              <a:t>: percentage of cell frequency to its row total count.</a:t>
            </a:r>
          </a:p>
          <a:p>
            <a:endParaRPr lang="en-US" dirty="0"/>
          </a:p>
        </p:txBody>
      </p:sp>
      <p:pic>
        <p:nvPicPr>
          <p:cNvPr id="13" name="Picture 12">
            <a:extLst>
              <a:ext uri="{FF2B5EF4-FFF2-40B4-BE49-F238E27FC236}">
                <a16:creationId xmlns:a16="http://schemas.microsoft.com/office/drawing/2014/main" id="{95EE50DB-1FB1-43D3-BDBB-53A06A810444}"/>
              </a:ext>
            </a:extLst>
          </p:cNvPr>
          <p:cNvPicPr>
            <a:picLocks noChangeAspect="1"/>
          </p:cNvPicPr>
          <p:nvPr/>
        </p:nvPicPr>
        <p:blipFill>
          <a:blip r:embed="rId4"/>
          <a:stretch>
            <a:fillRect/>
          </a:stretch>
        </p:blipFill>
        <p:spPr>
          <a:xfrm>
            <a:off x="7804331" y="1064622"/>
            <a:ext cx="3017520" cy="5559157"/>
          </a:xfrm>
          <a:prstGeom prst="rect">
            <a:avLst/>
          </a:prstGeom>
        </p:spPr>
      </p:pic>
      <p:sp>
        <p:nvSpPr>
          <p:cNvPr id="7" name="Date Placeholder 6">
            <a:extLst>
              <a:ext uri="{FF2B5EF4-FFF2-40B4-BE49-F238E27FC236}">
                <a16:creationId xmlns:a16="http://schemas.microsoft.com/office/drawing/2014/main" id="{EE918253-5808-7222-4AC2-7E84FC68DB2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242ECF1-86D7-F0C0-EA5D-732E78F23CD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10AB0FD-A316-1A42-D8BA-FDFAD27A0AF0}"/>
              </a:ext>
            </a:extLst>
          </p:cNvPr>
          <p:cNvSpPr>
            <a:spLocks noGrp="1"/>
          </p:cNvSpPr>
          <p:nvPr>
            <p:ph type="sldNum" sz="quarter" idx="4"/>
          </p:nvPr>
        </p:nvSpPr>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1222880153"/>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Chi-Square Test</a:t>
            </a:r>
          </a:p>
        </p:txBody>
      </p:sp>
      <p:sp>
        <p:nvSpPr>
          <p:cNvPr id="5" name="Content Placeholder 4"/>
          <p:cNvSpPr>
            <a:spLocks noGrp="1"/>
          </p:cNvSpPr>
          <p:nvPr>
            <p:ph idx="1"/>
          </p:nvPr>
        </p:nvSpPr>
        <p:spPr/>
        <p:txBody>
          <a:bodyPr/>
          <a:lstStyle/>
          <a:p>
            <a:pPr marL="114300" indent="0">
              <a:buNone/>
            </a:pPr>
            <a:r>
              <a:rPr lang="en-US" dirty="0"/>
              <a:t>Optional Step:</a:t>
            </a:r>
          </a:p>
          <a:p>
            <a:r>
              <a:rPr lang="en-US" dirty="0"/>
              <a:t>To see more statistics in the contingency table, click on the red triangle button next to “Contingency Table” and select the statistics of interest.</a:t>
            </a:r>
          </a:p>
          <a:p>
            <a:endParaRPr lang="en-US" dirty="0"/>
          </a:p>
        </p:txBody>
      </p:sp>
      <p:pic>
        <p:nvPicPr>
          <p:cNvPr id="13" name="Picture 12"/>
          <p:cNvPicPr>
            <a:picLocks noChangeAspect="1"/>
          </p:cNvPicPr>
          <p:nvPr/>
        </p:nvPicPr>
        <p:blipFill>
          <a:blip r:embed="rId4"/>
          <a:stretch>
            <a:fillRect/>
          </a:stretch>
        </p:blipFill>
        <p:spPr>
          <a:xfrm>
            <a:off x="1981201" y="2827540"/>
            <a:ext cx="2066667" cy="3380952"/>
          </a:xfrm>
          <a:prstGeom prst="rect">
            <a:avLst/>
          </a:prstGeom>
        </p:spPr>
      </p:pic>
      <p:pic>
        <p:nvPicPr>
          <p:cNvPr id="15" name="Picture 14"/>
          <p:cNvPicPr>
            <a:picLocks noChangeAspect="1"/>
          </p:cNvPicPr>
          <p:nvPr/>
        </p:nvPicPr>
        <p:blipFill>
          <a:blip r:embed="rId5"/>
          <a:stretch>
            <a:fillRect/>
          </a:stretch>
        </p:blipFill>
        <p:spPr>
          <a:xfrm>
            <a:off x="4810253" y="2513254"/>
            <a:ext cx="2038095" cy="4009524"/>
          </a:xfrm>
          <a:prstGeom prst="rect">
            <a:avLst/>
          </a:prstGeom>
        </p:spPr>
      </p:pic>
      <p:pic>
        <p:nvPicPr>
          <p:cNvPr id="16" name="Picture 15"/>
          <p:cNvPicPr>
            <a:picLocks noChangeAspect="1"/>
          </p:cNvPicPr>
          <p:nvPr/>
        </p:nvPicPr>
        <p:blipFill>
          <a:blip r:embed="rId6"/>
          <a:stretch>
            <a:fillRect/>
          </a:stretch>
        </p:blipFill>
        <p:spPr>
          <a:xfrm>
            <a:off x="7500873" y="2410174"/>
            <a:ext cx="1828800" cy="4215685"/>
          </a:xfrm>
          <a:prstGeom prst="rect">
            <a:avLst/>
          </a:prstGeom>
        </p:spPr>
      </p:pic>
      <p:sp>
        <p:nvSpPr>
          <p:cNvPr id="6" name="Date Placeholder 5">
            <a:extLst>
              <a:ext uri="{FF2B5EF4-FFF2-40B4-BE49-F238E27FC236}">
                <a16:creationId xmlns:a16="http://schemas.microsoft.com/office/drawing/2014/main" id="{BBB37DAF-FB1A-B58F-02FD-BA0F868049C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92EF805E-876C-A676-E532-DED710B1CDD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0830F454-6BAE-A472-EB35-9F48FDAE3AB7}"/>
              </a:ext>
            </a:extLst>
          </p:cNvPr>
          <p:cNvSpPr>
            <a:spLocks noGrp="1"/>
          </p:cNvSpPr>
          <p:nvPr>
            <p:ph type="sldNum" sz="quarter" idx="4"/>
          </p:nvPr>
        </p:nvSpPr>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958599450"/>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Chi-Square Test</a:t>
            </a:r>
            <a:endParaRPr lang="en-US" dirty="0"/>
          </a:p>
        </p:txBody>
      </p:sp>
      <p:sp>
        <p:nvSpPr>
          <p:cNvPr id="5" name="Content Placeholder 4"/>
          <p:cNvSpPr>
            <a:spLocks noGrp="1"/>
          </p:cNvSpPr>
          <p:nvPr>
            <p:ph idx="1"/>
          </p:nvPr>
        </p:nvSpPr>
        <p:spPr>
          <a:xfrm>
            <a:off x="609600" y="1143000"/>
            <a:ext cx="7620000" cy="5486400"/>
          </a:xfrm>
        </p:spPr>
        <p:txBody>
          <a:bodyPr>
            <a:normAutofit fontScale="92500"/>
          </a:bodyPr>
          <a:lstStyle/>
          <a:p>
            <a:r>
              <a:rPr lang="en-US" dirty="0"/>
              <a:t>After performing the optional step, three more measurements appear in the cells of contingency table:</a:t>
            </a:r>
          </a:p>
          <a:p>
            <a:endParaRPr lang="en-US" dirty="0"/>
          </a:p>
          <a:p>
            <a:r>
              <a:rPr lang="en-US" dirty="0"/>
              <a:t>Expected (E): expected cell frequency under the assumption that the null hypothesis is true. It is the product of the corresponding row and column total, divided by the grand total.</a:t>
            </a:r>
          </a:p>
          <a:p>
            <a:endParaRPr lang="en-US" dirty="0"/>
          </a:p>
          <a:p>
            <a:r>
              <a:rPr lang="en-US" dirty="0"/>
              <a:t>Deviation: the difference between the observed cell frequency(O) and the expected cell frequency (E).</a:t>
            </a:r>
          </a:p>
          <a:p>
            <a:endParaRPr lang="en-US" dirty="0"/>
          </a:p>
          <a:p>
            <a:endParaRPr lang="en-US" dirty="0"/>
          </a:p>
          <a:p>
            <a:r>
              <a:rPr lang="en-US" dirty="0"/>
              <a:t>Cell Chi Square:  chi-square value for one cell. It is computed as (O-E)2/E.</a:t>
            </a:r>
          </a:p>
          <a:p>
            <a:endParaRPr lang="en-US" dirty="0"/>
          </a:p>
        </p:txBody>
      </p:sp>
      <p:pic>
        <p:nvPicPr>
          <p:cNvPr id="13" name="Picture 12">
            <a:extLst>
              <a:ext uri="{FF2B5EF4-FFF2-40B4-BE49-F238E27FC236}">
                <a16:creationId xmlns:a16="http://schemas.microsoft.com/office/drawing/2014/main" id="{E9DFA181-23D8-4182-B874-0C8A029F35F8}"/>
              </a:ext>
            </a:extLst>
          </p:cNvPr>
          <p:cNvPicPr>
            <a:picLocks noChangeAspect="1"/>
          </p:cNvPicPr>
          <p:nvPr/>
        </p:nvPicPr>
        <p:blipFill>
          <a:blip r:embed="rId4"/>
          <a:stretch>
            <a:fillRect/>
          </a:stretch>
        </p:blipFill>
        <p:spPr>
          <a:xfrm>
            <a:off x="8091712" y="1077685"/>
            <a:ext cx="2560320" cy="5531556"/>
          </a:xfrm>
          <a:prstGeom prst="rect">
            <a:avLst/>
          </a:prstGeom>
        </p:spPr>
      </p:pic>
      <p:sp>
        <p:nvSpPr>
          <p:cNvPr id="6" name="Date Placeholder 5">
            <a:extLst>
              <a:ext uri="{FF2B5EF4-FFF2-40B4-BE49-F238E27FC236}">
                <a16:creationId xmlns:a16="http://schemas.microsoft.com/office/drawing/2014/main" id="{8072764E-FEDB-E61E-EADF-678551DE0A7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36BBE0F-D2AA-94F7-B630-BAABEFD7F68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648C6C9-8AB9-AE66-7801-7A39DEB5D9DB}"/>
              </a:ext>
            </a:extLst>
          </p:cNvPr>
          <p:cNvSpPr>
            <a:spLocks noGrp="1"/>
          </p:cNvSpPr>
          <p:nvPr>
            <p:ph type="sldNum" sz="quarter" idx="4"/>
          </p:nvPr>
        </p:nvSpPr>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1711733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7" name="Date Placeholder 6">
            <a:extLst>
              <a:ext uri="{FF2B5EF4-FFF2-40B4-BE49-F238E27FC236}">
                <a16:creationId xmlns:a16="http://schemas.microsoft.com/office/drawing/2014/main" id="{B3ED3CFC-FB11-922D-B197-88BEF51BDB0A}"/>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9AF88A1C-AEE1-B998-8808-3D71C6A15B90}"/>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2F886053-9531-2884-6559-503BF03590C3}"/>
              </a:ext>
            </a:extLst>
          </p:cNvPr>
          <p:cNvSpPr>
            <a:spLocks noGrp="1"/>
          </p:cNvSpPr>
          <p:nvPr>
            <p:ph type="sldNum" sz="quarter" idx="4"/>
          </p:nvPr>
        </p:nvSpPr>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Chi-Square Test</a:t>
            </a:r>
            <a:endParaRPr lang="en-US" dirty="0"/>
          </a:p>
        </p:txBody>
      </p:sp>
      <p:sp>
        <p:nvSpPr>
          <p:cNvPr id="5" name="Content Placeholder 4"/>
          <p:cNvSpPr>
            <a:spLocks noGrp="1"/>
          </p:cNvSpPr>
          <p:nvPr>
            <p:ph idx="1"/>
          </p:nvPr>
        </p:nvSpPr>
        <p:spPr>
          <a:xfrm>
            <a:off x="609600" y="1143000"/>
            <a:ext cx="5943600" cy="5486400"/>
          </a:xfrm>
        </p:spPr>
        <p:txBody>
          <a:bodyPr>
            <a:normAutofit lnSpcReduction="10000"/>
          </a:bodyPr>
          <a:lstStyle/>
          <a:p>
            <a:r>
              <a:rPr lang="en-US" dirty="0"/>
              <a:t>There are multiple tests available to test the significance of the difference among the proportions displayed in both the Mosaic plot and contingency table. For example, Pearson’s chi-square test, Fisher’s exact test, Barnard’s test etc.</a:t>
            </a:r>
          </a:p>
          <a:p>
            <a:pPr marL="114300" indent="0">
              <a:buNone/>
            </a:pPr>
            <a:endParaRPr lang="en-US" dirty="0"/>
          </a:p>
          <a:p>
            <a:r>
              <a:rPr lang="en-US" dirty="0"/>
              <a:t>We recommend using the p-value of the Likelihood Ratio when the sample size is small.</a:t>
            </a:r>
          </a:p>
          <a:p>
            <a:endParaRPr lang="en-US" dirty="0"/>
          </a:p>
          <a:p>
            <a:r>
              <a:rPr lang="en-US" dirty="0"/>
              <a:t>Since both p-values are smaller than alpha level (0.05), we reject the null and claim that at least one supplier has different pass rate from others.</a:t>
            </a:r>
          </a:p>
          <a:p>
            <a:endParaRPr lang="en-US" dirty="0"/>
          </a:p>
        </p:txBody>
      </p:sp>
      <p:pic>
        <p:nvPicPr>
          <p:cNvPr id="14" name="Picture 13">
            <a:extLst>
              <a:ext uri="{FF2B5EF4-FFF2-40B4-BE49-F238E27FC236}">
                <a16:creationId xmlns:a16="http://schemas.microsoft.com/office/drawing/2014/main" id="{1E850870-A97E-4537-9D5E-33EF99355895}"/>
              </a:ext>
            </a:extLst>
          </p:cNvPr>
          <p:cNvPicPr>
            <a:picLocks noChangeAspect="1"/>
          </p:cNvPicPr>
          <p:nvPr/>
        </p:nvPicPr>
        <p:blipFill>
          <a:blip r:embed="rId4"/>
          <a:stretch>
            <a:fillRect/>
          </a:stretch>
        </p:blipFill>
        <p:spPr>
          <a:xfrm>
            <a:off x="6746240" y="1828800"/>
            <a:ext cx="4023360" cy="3922776"/>
          </a:xfrm>
          <a:prstGeom prst="rect">
            <a:avLst/>
          </a:prstGeom>
        </p:spPr>
      </p:pic>
      <p:sp>
        <p:nvSpPr>
          <p:cNvPr id="6" name="Date Placeholder 5">
            <a:extLst>
              <a:ext uri="{FF2B5EF4-FFF2-40B4-BE49-F238E27FC236}">
                <a16:creationId xmlns:a16="http://schemas.microsoft.com/office/drawing/2014/main" id="{02119228-17D1-148B-8094-96673B9ED37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04DC9A7-8DC3-5AF2-2E3F-82761B460D14}"/>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C41A97D1-5403-9C5E-4B43-5F20239AF730}"/>
              </a:ext>
            </a:extLst>
          </p:cNvPr>
          <p:cNvSpPr>
            <a:spLocks noGrp="1"/>
          </p:cNvSpPr>
          <p:nvPr>
            <p:ph type="sldNum" sz="quarter" idx="4"/>
          </p:nvPr>
        </p:nvSpPr>
        <p:spPr/>
        <p:txBody>
          <a:bodyPr/>
          <a:lstStyle/>
          <a:p>
            <a:fld id="{28B83BC3-069B-46AF-A4E6-C99928E1A4FA}" type="slidenum">
              <a:rPr lang="en-US" smtClean="0"/>
              <a:pPr/>
              <a:t>730</a:t>
            </a:fld>
            <a:endParaRPr lang="en-US" dirty="0"/>
          </a:p>
        </p:txBody>
      </p:sp>
    </p:spTree>
    <p:custDataLst>
      <p:tags r:id="rId1"/>
    </p:custDataLst>
    <p:extLst>
      <p:ext uri="{BB962C8B-B14F-4D97-AF65-F5344CB8AC3E}">
        <p14:creationId xmlns:p14="http://schemas.microsoft.com/office/powerpoint/2010/main" val="809878197"/>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 Square Test2.jmp”</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1D5D06F-FB33-D5D9-8885-C3A8FDAA6CA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83E30A7-B803-8706-D7AC-E78AB93929F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010BF26-E88E-4987-29F5-8B27C12C4FC8}"/>
              </a:ext>
            </a:extLst>
          </p:cNvPr>
          <p:cNvSpPr>
            <a:spLocks noGrp="1"/>
          </p:cNvSpPr>
          <p:nvPr>
            <p:ph type="sldNum" sz="quarter" idx="4"/>
          </p:nvPr>
        </p:nvSpPr>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Chi-Square Test</a:t>
            </a:r>
          </a:p>
        </p:txBody>
      </p:sp>
      <p:sp>
        <p:nvSpPr>
          <p:cNvPr id="3" name="Content Placeholder 2"/>
          <p:cNvSpPr>
            <a:spLocks noGrp="1"/>
          </p:cNvSpPr>
          <p:nvPr>
            <p:ph idx="1"/>
          </p:nvPr>
        </p:nvSpPr>
        <p:spPr/>
        <p:txBody>
          <a:bodyPr/>
          <a:lstStyle/>
          <a:p>
            <a:r>
              <a:rPr lang="en-US" sz="2400" dirty="0"/>
              <a:t>Steps to run a chi-square test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“Results” as “Y, Columns”</a:t>
            </a:r>
          </a:p>
          <a:p>
            <a:pPr marL="1234440" lvl="2" indent="-457200">
              <a:buFont typeface="+mj-lt"/>
              <a:buAutoNum type="arabicPeriod"/>
            </a:pPr>
            <a:r>
              <a:rPr lang="en-US" sz="2200" dirty="0"/>
              <a:t>Select “Supplier” as “X, Factor”</a:t>
            </a:r>
          </a:p>
          <a:p>
            <a:pPr marL="1234440" lvl="2" indent="-457200">
              <a:buFont typeface="+mj-lt"/>
              <a:buAutoNum type="arabicPeriod"/>
            </a:pPr>
            <a:r>
              <a:rPr lang="en-US" sz="2200" dirty="0"/>
              <a:t>Select “Count” as “Freq”</a:t>
            </a:r>
          </a:p>
          <a:p>
            <a:pPr marL="1234440" lvl="2" indent="-457200">
              <a:buFont typeface="+mj-lt"/>
              <a:buAutoNum type="arabicPeriod"/>
            </a:pPr>
            <a:r>
              <a:rPr lang="en-US" sz="2200" dirty="0"/>
              <a:t>Click “OK”</a:t>
            </a:r>
          </a:p>
          <a:p>
            <a:endParaRPr lang="en-US" dirty="0"/>
          </a:p>
        </p:txBody>
      </p:sp>
      <p:sp>
        <p:nvSpPr>
          <p:cNvPr id="7" name="Date Placeholder 6">
            <a:extLst>
              <a:ext uri="{FF2B5EF4-FFF2-40B4-BE49-F238E27FC236}">
                <a16:creationId xmlns:a16="http://schemas.microsoft.com/office/drawing/2014/main" id="{5AB161DB-4B3C-531C-A290-CA299410AC3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2E44275-4C09-64A3-3E7E-D89A9111DE9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6B4D631-FC43-2463-DCED-6849FD2B1059}"/>
              </a:ext>
            </a:extLst>
          </p:cNvPr>
          <p:cNvSpPr>
            <a:spLocks noGrp="1"/>
          </p:cNvSpPr>
          <p:nvPr>
            <p:ph type="sldNum" sz="quarter" idx="4"/>
          </p:nvPr>
        </p:nvSpPr>
        <p:spPr/>
        <p:txBody>
          <a:bodyPr/>
          <a:lstStyle/>
          <a:p>
            <a:fld id="{28B83BC3-069B-46AF-A4E6-C99928E1A4FA}" type="slidenum">
              <a:rPr lang="en-US" smtClean="0"/>
              <a:pPr/>
              <a:t>732</a:t>
            </a:fld>
            <a:endParaRPr lang="en-US" dirty="0"/>
          </a:p>
        </p:txBody>
      </p:sp>
    </p:spTree>
    <p:custDataLst>
      <p:tags r:id="rId1"/>
    </p:custDataLst>
    <p:extLst>
      <p:ext uri="{BB962C8B-B14F-4D97-AF65-F5344CB8AC3E}">
        <p14:creationId xmlns:p14="http://schemas.microsoft.com/office/powerpoint/2010/main" val="166015912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a Chi-Square Test</a:t>
            </a:r>
          </a:p>
        </p:txBody>
      </p:sp>
      <p:pic>
        <p:nvPicPr>
          <p:cNvPr id="11" name="Picture 10"/>
          <p:cNvPicPr>
            <a:picLocks noChangeAspect="1"/>
          </p:cNvPicPr>
          <p:nvPr/>
        </p:nvPicPr>
        <p:blipFill>
          <a:blip r:embed="rId3"/>
          <a:stretch>
            <a:fillRect/>
          </a:stretch>
        </p:blipFill>
        <p:spPr>
          <a:xfrm>
            <a:off x="2032000" y="1447800"/>
            <a:ext cx="7315200" cy="4778703"/>
          </a:xfrm>
          <a:prstGeom prst="rect">
            <a:avLst/>
          </a:prstGeom>
        </p:spPr>
      </p:pic>
      <p:sp>
        <p:nvSpPr>
          <p:cNvPr id="5" name="Date Placeholder 4">
            <a:extLst>
              <a:ext uri="{FF2B5EF4-FFF2-40B4-BE49-F238E27FC236}">
                <a16:creationId xmlns:a16="http://schemas.microsoft.com/office/drawing/2014/main" id="{97B15A9E-7655-8961-2764-7C9428C4359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38CE54A6-9F56-5639-D4CA-CF900C54B676}"/>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F21C49F3-00C3-4B81-0211-BC22551DCAC8}"/>
              </a:ext>
            </a:extLst>
          </p:cNvPr>
          <p:cNvSpPr>
            <a:spLocks noGrp="1"/>
          </p:cNvSpPr>
          <p:nvPr>
            <p:ph type="sldNum" sz="quarter" idx="4"/>
          </p:nvPr>
        </p:nvSpPr>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2998690193"/>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Chi-Square Test</a:t>
            </a:r>
            <a:endParaRPr lang="en-US" dirty="0"/>
          </a:p>
        </p:txBody>
      </p:sp>
      <p:sp>
        <p:nvSpPr>
          <p:cNvPr id="16" name="Content Placeholder 15">
            <a:extLst>
              <a:ext uri="{FF2B5EF4-FFF2-40B4-BE49-F238E27FC236}">
                <a16:creationId xmlns:a16="http://schemas.microsoft.com/office/drawing/2014/main" id="{58A740D3-DF51-4A35-8D12-6EA59FCAEF66}"/>
              </a:ext>
            </a:extLst>
          </p:cNvPr>
          <p:cNvSpPr>
            <a:spLocks noGrp="1"/>
          </p:cNvSpPr>
          <p:nvPr>
            <p:ph idx="1"/>
          </p:nvPr>
        </p:nvSpPr>
        <p:spPr>
          <a:xfrm>
            <a:off x="609600" y="1143000"/>
            <a:ext cx="7315199" cy="5486400"/>
          </a:xfrm>
        </p:spPr>
        <p:txBody>
          <a:bodyPr/>
          <a:lstStyle/>
          <a:p>
            <a:r>
              <a:rPr lang="en-US" dirty="0"/>
              <a:t>The p-values of both Likelihood Ratio and Pearson are smaller than the alpha level (0.05) and we reject the null hypothesis. </a:t>
            </a:r>
          </a:p>
          <a:p>
            <a:endParaRPr lang="en-US" dirty="0"/>
          </a:p>
        </p:txBody>
      </p:sp>
      <p:pic>
        <p:nvPicPr>
          <p:cNvPr id="5" name="Picture 4">
            <a:extLst>
              <a:ext uri="{FF2B5EF4-FFF2-40B4-BE49-F238E27FC236}">
                <a16:creationId xmlns:a16="http://schemas.microsoft.com/office/drawing/2014/main" id="{FBC659C9-3C14-4B4F-A9A4-9AFA5FF1DA50}"/>
              </a:ext>
            </a:extLst>
          </p:cNvPr>
          <p:cNvPicPr>
            <a:picLocks noChangeAspect="1"/>
          </p:cNvPicPr>
          <p:nvPr/>
        </p:nvPicPr>
        <p:blipFill>
          <a:blip r:embed="rId4"/>
          <a:stretch>
            <a:fillRect/>
          </a:stretch>
        </p:blipFill>
        <p:spPr>
          <a:xfrm>
            <a:off x="4084319" y="2918463"/>
            <a:ext cx="3840480" cy="3672837"/>
          </a:xfrm>
          <a:prstGeom prst="rect">
            <a:avLst/>
          </a:prstGeom>
        </p:spPr>
      </p:pic>
      <p:pic>
        <p:nvPicPr>
          <p:cNvPr id="17" name="Picture 16">
            <a:extLst>
              <a:ext uri="{FF2B5EF4-FFF2-40B4-BE49-F238E27FC236}">
                <a16:creationId xmlns:a16="http://schemas.microsoft.com/office/drawing/2014/main" id="{4510E54B-2EF5-4A9E-B5C6-01090A001D2E}"/>
              </a:ext>
            </a:extLst>
          </p:cNvPr>
          <p:cNvPicPr>
            <a:picLocks noChangeAspect="1"/>
          </p:cNvPicPr>
          <p:nvPr/>
        </p:nvPicPr>
        <p:blipFill>
          <a:blip r:embed="rId5"/>
          <a:stretch>
            <a:fillRect/>
          </a:stretch>
        </p:blipFill>
        <p:spPr>
          <a:xfrm>
            <a:off x="8026400" y="1127080"/>
            <a:ext cx="2743200" cy="5468702"/>
          </a:xfrm>
          <a:prstGeom prst="rect">
            <a:avLst/>
          </a:prstGeom>
        </p:spPr>
      </p:pic>
      <p:sp>
        <p:nvSpPr>
          <p:cNvPr id="18" name="Rectangle 17">
            <a:extLst>
              <a:ext uri="{FF2B5EF4-FFF2-40B4-BE49-F238E27FC236}">
                <a16:creationId xmlns:a16="http://schemas.microsoft.com/office/drawing/2014/main" id="{10BF8D33-AC87-429E-A29C-B6415243058F}"/>
              </a:ext>
            </a:extLst>
          </p:cNvPr>
          <p:cNvSpPr/>
          <p:nvPr/>
        </p:nvSpPr>
        <p:spPr>
          <a:xfrm>
            <a:off x="745861" y="2514600"/>
            <a:ext cx="3216539" cy="1569660"/>
          </a:xfrm>
          <a:prstGeom prst="rect">
            <a:avLst/>
          </a:prstGeom>
        </p:spPr>
        <p:txBody>
          <a:bodyPr wrap="square">
            <a:spAutoFit/>
          </a:bodyPr>
          <a:lstStyle/>
          <a:p>
            <a:pPr marL="342900" indent="-342900">
              <a:buFont typeface="Arial" panose="020B0604020202020204" pitchFamily="34" charset="0"/>
              <a:buChar char="•"/>
            </a:pPr>
            <a:r>
              <a:rPr lang="en-US" sz="2400" dirty="0"/>
              <a:t>The product quality exam results are not independent of the suppliers.</a:t>
            </a:r>
          </a:p>
        </p:txBody>
      </p:sp>
      <p:sp>
        <p:nvSpPr>
          <p:cNvPr id="6" name="Date Placeholder 5">
            <a:extLst>
              <a:ext uri="{FF2B5EF4-FFF2-40B4-BE49-F238E27FC236}">
                <a16:creationId xmlns:a16="http://schemas.microsoft.com/office/drawing/2014/main" id="{3C8B4000-C4A8-1CC7-E2B8-D0642D40325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5A1DF1D7-6321-1388-F4A9-89CEA03CB38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BED248EF-D364-A7DC-7A22-FC472DEAC15E}"/>
              </a:ext>
            </a:extLst>
          </p:cNvPr>
          <p:cNvSpPr>
            <a:spLocks noGrp="1"/>
          </p:cNvSpPr>
          <p:nvPr>
            <p:ph type="sldNum" sz="quarter" idx="4"/>
          </p:nvPr>
        </p:nvSpPr>
        <p:spPr/>
        <p:txBody>
          <a:bodyPr/>
          <a:lstStyle/>
          <a:p>
            <a:fld id="{28B83BC3-069B-46AF-A4E6-C99928E1A4FA}" type="slidenum">
              <a:rPr lang="en-US" smtClean="0"/>
              <a:pPr/>
              <a:t>734</a:t>
            </a:fld>
            <a:endParaRPr lang="en-US" dirty="0"/>
          </a:p>
        </p:txBody>
      </p:sp>
    </p:spTree>
    <p:custDataLst>
      <p:tags r:id="rId1"/>
    </p:custDataLst>
    <p:extLst>
      <p:ext uri="{BB962C8B-B14F-4D97-AF65-F5344CB8AC3E}">
        <p14:creationId xmlns:p14="http://schemas.microsoft.com/office/powerpoint/2010/main" val="1774865601"/>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3" name="Date Placeholder 2">
            <a:extLst>
              <a:ext uri="{FF2B5EF4-FFF2-40B4-BE49-F238E27FC236}">
                <a16:creationId xmlns:a16="http://schemas.microsoft.com/office/drawing/2014/main" id="{E89E66EB-26C1-481D-350C-1EE9825ED8A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4894EE5-AC42-26FC-A872-B9A22190C9A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ADCD756-7C7B-CE68-717F-46035D20E68F}"/>
              </a:ext>
            </a:extLst>
          </p:cNvPr>
          <p:cNvSpPr>
            <a:spLocks noGrp="1"/>
          </p:cNvSpPr>
          <p:nvPr>
            <p:ph type="sldNum" sz="quarter" idx="4"/>
          </p:nvPr>
        </p:nvSpPr>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name="Equation" r:id="rId4" imgW="1218671" imgH="253890" progId="Equation.3">
                  <p:embed/>
                </p:oleObj>
              </mc:Choice>
              <mc:Fallback>
                <p:oleObj name="Equation" r:id="rId4" imgW="1218671" imgH="253890" progId="Equation.3">
                  <p:embed/>
                  <p:pic>
                    <p:nvPicPr>
                      <p:cNvPr id="3717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D57FD87-52BD-5E0B-C7EA-6D281D3621B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E50AB61-CE38-4484-07F1-746A8DD8E10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6050A3F-9330-AEC8-486A-218CB0A58137}"/>
              </a:ext>
            </a:extLst>
          </p:cNvPr>
          <p:cNvSpPr>
            <a:spLocks noGrp="1"/>
          </p:cNvSpPr>
          <p:nvPr>
            <p:ph type="sldNum" sz="quarter" idx="4"/>
          </p:nvPr>
        </p:nvSpPr>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661856993"/>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name="Equation" r:id="rId4" imgW="660113" imgH="482391" progId="Equation.3">
                    <p:embed/>
                  </p:oleObj>
                </mc:Choice>
                <mc:Fallback>
                  <p:oleObj name="Equation" r:id="rId4" imgW="660113" imgH="482391" progId="Equation.3">
                    <p:embed/>
                    <p:pic>
                      <p:nvPicPr>
                        <p:cNvPr id="3706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4" name="Date Placeholder 3">
            <a:extLst>
              <a:ext uri="{FF2B5EF4-FFF2-40B4-BE49-F238E27FC236}">
                <a16:creationId xmlns:a16="http://schemas.microsoft.com/office/drawing/2014/main" id="{2F65CFB3-8799-D252-98D4-E75DFC76E8E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FDC4E43-A5EF-ABDC-0CFD-A7008B45F8F9}"/>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B8E05B80-38CF-6638-5F83-485D9EF6D960}"/>
              </a:ext>
            </a:extLst>
          </p:cNvPr>
          <p:cNvSpPr>
            <a:spLocks noGrp="1"/>
          </p:cNvSpPr>
          <p:nvPr>
            <p:ph type="sldNum" sz="quarter" idx="4"/>
          </p:nvPr>
        </p:nvSpPr>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927409341"/>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name="Equation" r:id="rId4" imgW="2362200" imgH="914400" progId="Equation.3">
                    <p:embed/>
                  </p:oleObj>
                </mc:Choice>
                <mc:Fallback>
                  <p:oleObj name="Equation" r:id="rId4" imgW="2362200" imgH="914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name="Equation" r:id="rId6" imgW="622030" imgH="431613" progId="Equation.3">
                    <p:embed/>
                  </p:oleObj>
                </mc:Choice>
                <mc:Fallback>
                  <p:oleObj name="Equation" r:id="rId6" imgW="622030" imgH="43161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name="Equation" r:id="rId8" imgW="1485900" imgH="419100" progId="Equation.3">
                    <p:embed/>
                  </p:oleObj>
                </mc:Choice>
                <mc:Fallback>
                  <p:oleObj name="Equation" r:id="rId8" imgW="1485900" imgH="41910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4" name="Date Placeholder 3">
            <a:extLst>
              <a:ext uri="{FF2B5EF4-FFF2-40B4-BE49-F238E27FC236}">
                <a16:creationId xmlns:a16="http://schemas.microsoft.com/office/drawing/2014/main" id="{C45E1517-B158-2C90-6DAA-E12A351F6F22}"/>
              </a:ext>
            </a:extLst>
          </p:cNvPr>
          <p:cNvSpPr>
            <a:spLocks noGrp="1"/>
          </p:cNvSpPr>
          <p:nvPr>
            <p:ph type="dt" sz="half" idx="2"/>
          </p:nvPr>
        </p:nvSpPr>
        <p:spPr/>
        <p:txBody>
          <a:bodyPr/>
          <a:lstStyle/>
          <a:p>
            <a:r>
              <a:rPr lang="en-US"/>
              <a:t>Lean Six Sigma Training - JMP</a:t>
            </a:r>
            <a:endParaRPr lang="en-US" dirty="0"/>
          </a:p>
        </p:txBody>
      </p:sp>
      <p:sp>
        <p:nvSpPr>
          <p:cNvPr id="12" name="Footer Placeholder 11">
            <a:extLst>
              <a:ext uri="{FF2B5EF4-FFF2-40B4-BE49-F238E27FC236}">
                <a16:creationId xmlns:a16="http://schemas.microsoft.com/office/drawing/2014/main" id="{6B08B61E-B776-8F4B-942E-AAD4610654C2}"/>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49290C95-C1CE-3718-82D7-E691A8878943}"/>
              </a:ext>
            </a:extLst>
          </p:cNvPr>
          <p:cNvSpPr>
            <a:spLocks noGrp="1"/>
          </p:cNvSpPr>
          <p:nvPr>
            <p:ph type="sldNum" sz="quarter" idx="4"/>
          </p:nvPr>
        </p:nvSpPr>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1486238934"/>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name="Equation" r:id="rId4" imgW="800100" imgH="279400" progId="Equation.3">
                  <p:embed/>
                </p:oleObj>
              </mc:Choice>
              <mc:Fallback>
                <p:oleObj name="Equation" r:id="rId4" imgW="800100" imgH="279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name="Equation" r:id="rId6" imgW="165028" imgH="228501" progId="Equation.3">
                  <p:embed/>
                </p:oleObj>
              </mc:Choice>
              <mc:Fallback>
                <p:oleObj name="Equation" r:id="rId6" imgW="165028" imgH="228501" progId="Equation.3">
                  <p:embed/>
                  <p:pic>
                    <p:nvPicPr>
                      <p:cNvPr id="37376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A43E98F-159C-251A-FDBE-72084AFF5A2B}"/>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BA3D319C-3374-D4E0-7806-25DF37FA0145}"/>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DFDC822-4954-2620-220B-C0615AD0F5D5}"/>
              </a:ext>
            </a:extLst>
          </p:cNvPr>
          <p:cNvSpPr>
            <a:spLocks noGrp="1"/>
          </p:cNvSpPr>
          <p:nvPr>
            <p:ph type="sldNum" sz="quarter" idx="4"/>
          </p:nvPr>
        </p:nvSpPr>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3848095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7" name="Date Placeholder 6">
            <a:extLst>
              <a:ext uri="{FF2B5EF4-FFF2-40B4-BE49-F238E27FC236}">
                <a16:creationId xmlns:a16="http://schemas.microsoft.com/office/drawing/2014/main" id="{8BEADB7A-FCB9-700A-BC49-4F109E0C5DD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DB1CF0A-5073-B1CB-5024-03D8816CF01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D10AA89-B272-7E31-3B79-99A2B8F2DB6B}"/>
              </a:ext>
            </a:extLst>
          </p:cNvPr>
          <p:cNvSpPr>
            <a:spLocks noGrp="1"/>
          </p:cNvSpPr>
          <p:nvPr>
            <p:ph type="sldNum" sz="quarter" idx="4"/>
          </p:nvPr>
        </p:nvSpPr>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name="Equation" r:id="rId4" imgW="800100" imgH="279400" progId="Equation.3">
                  <p:embed/>
                </p:oleObj>
              </mc:Choice>
              <mc:Fallback>
                <p:oleObj name="Equation" r:id="rId4" imgW="800100" imgH="279400" progId="Equation.3">
                  <p:embed/>
                  <p:pic>
                    <p:nvPicPr>
                      <p:cNvPr id="3747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name="Equation" r:id="rId6" imgW="165028" imgH="228501" progId="Equation.3">
                  <p:embed/>
                </p:oleObj>
              </mc:Choice>
              <mc:Fallback>
                <p:oleObj name="Equation" r:id="rId6" imgW="165028" imgH="228501" progId="Equation.3">
                  <p:embed/>
                  <p:pic>
                    <p:nvPicPr>
                      <p:cNvPr id="37478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3FB418E-4779-00E7-A713-FAB04519576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2AD609C-DF6F-D9E1-D22E-F5322BDFD95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691190E-F7FD-8452-0D70-99F2E4962972}"/>
              </a:ext>
            </a:extLst>
          </p:cNvPr>
          <p:cNvSpPr>
            <a:spLocks noGrp="1"/>
          </p:cNvSpPr>
          <p:nvPr>
            <p:ph type="sldNum" sz="quarter" idx="4"/>
          </p:nvPr>
        </p:nvSpPr>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376192300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name="Equation" r:id="rId4" imgW="1828800" imgH="863600" progId="Equation.3">
                  <p:embed/>
                </p:oleObj>
              </mc:Choice>
              <mc:Fallback>
                <p:oleObj name="Equation" r:id="rId4" imgW="1828800" imgH="863600" progId="Equation.3">
                  <p:embed/>
                  <p:pic>
                    <p:nvPicPr>
                      <p:cNvPr id="3758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name="Equation" r:id="rId6" imgW="164885" imgH="266353" progId="Equation.3">
                      <p:embed/>
                    </p:oleObj>
                  </mc:Choice>
                  <mc:Fallback>
                    <p:oleObj name="Equation" r:id="rId6" imgW="164885" imgH="266353" progId="Equation.3">
                      <p:embed/>
                      <p:pic>
                        <p:nvPicPr>
                          <p:cNvPr id="37581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name="Equation" r:id="rId8" imgW="812447" imgH="304668" progId="Equation.3">
                    <p:embed/>
                  </p:oleObj>
                </mc:Choice>
                <mc:Fallback>
                  <p:oleObj name="Equation" r:id="rId8" imgW="812447" imgH="304668" progId="Equation.3">
                    <p:embed/>
                    <p:pic>
                      <p:nvPicPr>
                        <p:cNvPr id="375814"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name="Equation" r:id="rId10" imgW="812447" imgH="279279" progId="Equation.3">
                    <p:embed/>
                  </p:oleObj>
                </mc:Choice>
                <mc:Fallback>
                  <p:oleObj name="Equation" r:id="rId10" imgW="812447" imgH="279279" progId="Equation.3">
                    <p:embed/>
                    <p:pic>
                      <p:nvPicPr>
                        <p:cNvPr id="8"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name="Equation" r:id="rId12" imgW="164957" imgH="253780" progId="Equation.3">
                      <p:embed/>
                    </p:oleObj>
                  </mc:Choice>
                  <mc:Fallback>
                    <p:oleObj name="Equation" r:id="rId12" imgW="164957" imgH="253780" progId="Equation.3">
                      <p:embed/>
                      <p:pic>
                        <p:nvPicPr>
                          <p:cNvPr id="375813"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3" name="Date Placeholder 2">
            <a:extLst>
              <a:ext uri="{FF2B5EF4-FFF2-40B4-BE49-F238E27FC236}">
                <a16:creationId xmlns:a16="http://schemas.microsoft.com/office/drawing/2014/main" id="{EF7CDFDA-52C7-F4E7-0EA4-A9B460703AC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7B37F07-2B5C-2423-09B2-BAA2EAF7852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32BB6BDA-CE29-A9C0-3991-756772A9E8C8}"/>
              </a:ext>
            </a:extLst>
          </p:cNvPr>
          <p:cNvSpPr>
            <a:spLocks noGrp="1"/>
          </p:cNvSpPr>
          <p:nvPr>
            <p:ph type="sldNum" sz="quarter" idx="4"/>
          </p:nvPr>
        </p:nvSpPr>
        <p:spPr/>
        <p:txBody>
          <a:bodyPr/>
          <a:lstStyle/>
          <a:p>
            <a:fld id="{28B83BC3-069B-46AF-A4E6-C99928E1A4FA}" type="slidenum">
              <a:rPr lang="en-US" smtClean="0"/>
              <a:pPr/>
              <a:t>741</a:t>
            </a:fld>
            <a:endParaRPr lang="en-US" dirty="0"/>
          </a:p>
        </p:txBody>
      </p:sp>
    </p:spTree>
    <p:custDataLst>
      <p:tags r:id="rId1"/>
    </p:custDataLst>
    <p:extLst>
      <p:ext uri="{BB962C8B-B14F-4D97-AF65-F5344CB8AC3E}">
        <p14:creationId xmlns:p14="http://schemas.microsoft.com/office/powerpoint/2010/main" val="260000758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a:t>
            </a:r>
            <a:r>
              <a:rPr lang="en-US" dirty="0" err="1"/>
              <a:t>TwoSampleT-Test.jmp</a:t>
            </a:r>
            <a:r>
              <a:rPr lang="en-US" dirty="0"/>
              <a:t>”</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name="Equation" r:id="rId4" imgW="533169" imgH="228501" progId="Equation.3">
                  <p:embed/>
                </p:oleObj>
              </mc:Choice>
              <mc:Fallback>
                <p:oleObj name="Equation" r:id="rId4" imgW="533169" imgH="22850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name="Equation" r:id="rId6" imgW="533160" imgH="228600" progId="Equation.3">
                  <p:embed/>
                </p:oleObj>
              </mc:Choice>
              <mc:Fallback>
                <p:oleObj name="Equation" r:id="rId6" imgW="533160" imgH="228600" progId="Equation.3">
                  <p:embed/>
                  <p:pic>
                    <p:nvPicPr>
                      <p:cNvPr id="595971" name="Object 3"/>
                      <p:cNvPicPr>
                        <a:picLocks noChangeAspect="1" noChangeArrowheads="1"/>
                      </p:cNvPicPr>
                      <p:nvPr/>
                    </p:nvPicPr>
                    <p:blipFill>
                      <a:blip r:embed="rId7"/>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6506DBE-E4F3-7D41-53DF-BF79CA3EF775}"/>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4FF0D291-9171-E6A6-BDB3-8C8BB5E85C06}"/>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86D25060-171A-B3CA-1D6D-72E80876F7EA}"/>
              </a:ext>
            </a:extLst>
          </p:cNvPr>
          <p:cNvSpPr>
            <a:spLocks noGrp="1"/>
          </p:cNvSpPr>
          <p:nvPr>
            <p:ph type="sldNum" sz="quarter" idx="4"/>
          </p:nvPr>
        </p:nvSpPr>
        <p:spPr/>
        <p:txBody>
          <a:bodyPr/>
          <a:lstStyle/>
          <a:p>
            <a:fld id="{28B83BC3-069B-46AF-A4E6-C99928E1A4FA}" type="slidenum">
              <a:rPr lang="en-US" smtClean="0"/>
              <a:pPr/>
              <a:t>742</a:t>
            </a:fld>
            <a:endParaRPr lang="en-US" dirty="0"/>
          </a:p>
        </p:txBody>
      </p:sp>
    </p:spTree>
    <p:custDataLst>
      <p:tags r:id="rId1"/>
    </p:custDataLst>
    <p:extLst>
      <p:ext uri="{BB962C8B-B14F-4D97-AF65-F5344CB8AC3E}">
        <p14:creationId xmlns:p14="http://schemas.microsoft.com/office/powerpoint/2010/main" val="1215718877"/>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Tests of Equal Variance</a:t>
            </a:r>
          </a:p>
        </p:txBody>
      </p:sp>
      <p:sp>
        <p:nvSpPr>
          <p:cNvPr id="3" name="Content Placeholder 2"/>
          <p:cNvSpPr>
            <a:spLocks noGrp="1"/>
          </p:cNvSpPr>
          <p:nvPr>
            <p:ph idx="1"/>
          </p:nvPr>
        </p:nvSpPr>
        <p:spPr/>
        <p:txBody>
          <a:bodyPr>
            <a:normAutofit/>
          </a:bodyPr>
          <a:lstStyle/>
          <a:p>
            <a:r>
              <a:rPr lang="en-US" sz="2400" dirty="0"/>
              <a:t>Steps to run tests of equal variance in JMP</a:t>
            </a:r>
            <a:endParaRPr lang="en-US" dirty="0"/>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“Retail Price” as “Y, Response”</a:t>
            </a:r>
          </a:p>
          <a:p>
            <a:pPr marL="1234440" lvl="2" indent="-457200">
              <a:buFont typeface="+mj-lt"/>
              <a:buAutoNum type="arabicPeriod"/>
            </a:pPr>
            <a:r>
              <a:rPr lang="en-US" sz="2200" dirty="0"/>
              <a:t>Select “State” as “X, Factor”</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“Oneway Analysis of Retail Price By State”</a:t>
            </a:r>
          </a:p>
          <a:p>
            <a:pPr marL="1234440" lvl="2" indent="-457200">
              <a:buFont typeface="+mj-lt"/>
              <a:buAutoNum type="arabicPeriod"/>
            </a:pPr>
            <a:r>
              <a:rPr lang="en-US" sz="2200" dirty="0"/>
              <a:t>Select “Unequal Variances”</a:t>
            </a:r>
          </a:p>
          <a:p>
            <a:pPr marL="868680" lvl="1" indent="-457200">
              <a:buFont typeface="+mj-lt"/>
              <a:buAutoNum type="arabicPeriod"/>
            </a:pPr>
            <a:endParaRPr lang="en-US" dirty="0"/>
          </a:p>
          <a:p>
            <a:endParaRPr lang="en-US" dirty="0"/>
          </a:p>
        </p:txBody>
      </p:sp>
      <p:sp>
        <p:nvSpPr>
          <p:cNvPr id="7" name="Date Placeholder 6">
            <a:extLst>
              <a:ext uri="{FF2B5EF4-FFF2-40B4-BE49-F238E27FC236}">
                <a16:creationId xmlns:a16="http://schemas.microsoft.com/office/drawing/2014/main" id="{788A1702-A03B-FE43-3548-8EE7BEFF145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4D8F3B2-622B-9FDE-F195-D3713C161162}"/>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03586B5-B0AF-66D8-F60E-D061D08BF52E}"/>
              </a:ext>
            </a:extLst>
          </p:cNvPr>
          <p:cNvSpPr>
            <a:spLocks noGrp="1"/>
          </p:cNvSpPr>
          <p:nvPr>
            <p:ph type="sldNum" sz="quarter" idx="4"/>
          </p:nvPr>
        </p:nvSpPr>
        <p:spPr/>
        <p:txBody>
          <a:bodyPr/>
          <a:lstStyle/>
          <a:p>
            <a:fld id="{28B83BC3-069B-46AF-A4E6-C99928E1A4FA}" type="slidenum">
              <a:rPr lang="en-US" smtClean="0"/>
              <a:pPr/>
              <a:t>743</a:t>
            </a:fld>
            <a:endParaRPr lang="en-US" dirty="0"/>
          </a:p>
        </p:txBody>
      </p:sp>
    </p:spTree>
    <p:custDataLst>
      <p:tags r:id="rId1"/>
    </p:custDataLst>
    <p:extLst>
      <p:ext uri="{BB962C8B-B14F-4D97-AF65-F5344CB8AC3E}">
        <p14:creationId xmlns:p14="http://schemas.microsoft.com/office/powerpoint/2010/main" val="141024207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Tests of Equal Variance</a:t>
            </a:r>
          </a:p>
        </p:txBody>
      </p:sp>
      <p:pic>
        <p:nvPicPr>
          <p:cNvPr id="16" name="Picture 15"/>
          <p:cNvPicPr>
            <a:picLocks noChangeAspect="1"/>
          </p:cNvPicPr>
          <p:nvPr/>
        </p:nvPicPr>
        <p:blipFill>
          <a:blip r:embed="rId3"/>
          <a:stretch>
            <a:fillRect/>
          </a:stretch>
        </p:blipFill>
        <p:spPr>
          <a:xfrm>
            <a:off x="2032000" y="1524000"/>
            <a:ext cx="7315200" cy="4498425"/>
          </a:xfrm>
          <a:prstGeom prst="rect">
            <a:avLst/>
          </a:prstGeom>
        </p:spPr>
      </p:pic>
      <p:sp>
        <p:nvSpPr>
          <p:cNvPr id="3" name="Date Placeholder 2">
            <a:extLst>
              <a:ext uri="{FF2B5EF4-FFF2-40B4-BE49-F238E27FC236}">
                <a16:creationId xmlns:a16="http://schemas.microsoft.com/office/drawing/2014/main" id="{1A9E1318-8E3B-1127-DA71-B086333D105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884E463-26AA-A863-2566-48E3E7BDA60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9854314-E1C2-32B0-A4C1-742FDA873734}"/>
              </a:ext>
            </a:extLst>
          </p:cNvPr>
          <p:cNvSpPr>
            <a:spLocks noGrp="1"/>
          </p:cNvSpPr>
          <p:nvPr>
            <p:ph type="sldNum" sz="quarter" idx="4"/>
          </p:nvPr>
        </p:nvSpPr>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165120250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Tests of Equal Variance</a:t>
            </a:r>
            <a:endParaRPr lang="en-US" dirty="0"/>
          </a:p>
        </p:txBody>
      </p:sp>
      <p:sp>
        <p:nvSpPr>
          <p:cNvPr id="3" name="Content Placeholder 2"/>
          <p:cNvSpPr>
            <a:spLocks noGrp="1"/>
          </p:cNvSpPr>
          <p:nvPr>
            <p:ph idx="1"/>
          </p:nvPr>
        </p:nvSpPr>
        <p:spPr>
          <a:xfrm>
            <a:off x="609600" y="1143000"/>
            <a:ext cx="5562600" cy="5486400"/>
          </a:xfrm>
        </p:spPr>
        <p:txBody>
          <a:bodyPr>
            <a:normAutofit fontScale="92500"/>
          </a:bodyPr>
          <a:lstStyle/>
          <a:p>
            <a:r>
              <a:rPr lang="en-US" dirty="0"/>
              <a:t>JMP provides five tests of equal variance: O’Brien, Brown-Forsythe, </a:t>
            </a:r>
            <a:r>
              <a:rPr lang="en-US" dirty="0" err="1"/>
              <a:t>Levene</a:t>
            </a:r>
            <a:r>
              <a:rPr lang="en-US" dirty="0"/>
              <a:t>, Bartlett and F test.</a:t>
            </a:r>
          </a:p>
          <a:p>
            <a:endParaRPr lang="en-US" dirty="0"/>
          </a:p>
          <a:p>
            <a:r>
              <a:rPr lang="en-US" dirty="0"/>
              <a:t>Depending on the number of groups and the normality of groups, we might consider different tests to check the variance equality.</a:t>
            </a:r>
          </a:p>
          <a:p>
            <a:endParaRPr lang="en-US" dirty="0"/>
          </a:p>
          <a:p>
            <a:r>
              <a:rPr lang="en-US" dirty="0"/>
              <a:t>The p-value of each test is listed in the last column in the red box. When p-value is greater than the alpha level (0.05), we fail to reject the null hypothesis and claim that the variances of different groups are identical.</a:t>
            </a:r>
          </a:p>
          <a:p>
            <a:endParaRPr lang="en-US" dirty="0"/>
          </a:p>
        </p:txBody>
      </p:sp>
      <p:pic>
        <p:nvPicPr>
          <p:cNvPr id="14" name="Picture 13">
            <a:extLst>
              <a:ext uri="{FF2B5EF4-FFF2-40B4-BE49-F238E27FC236}">
                <a16:creationId xmlns:a16="http://schemas.microsoft.com/office/drawing/2014/main" id="{6D45CF5F-3184-48A6-81C3-AEAEAE3BAA03}"/>
              </a:ext>
            </a:extLst>
          </p:cNvPr>
          <p:cNvPicPr>
            <a:picLocks noChangeAspect="1"/>
          </p:cNvPicPr>
          <p:nvPr/>
        </p:nvPicPr>
        <p:blipFill>
          <a:blip r:embed="rId4"/>
          <a:stretch>
            <a:fillRect/>
          </a:stretch>
        </p:blipFill>
        <p:spPr>
          <a:xfrm>
            <a:off x="6350552" y="1143000"/>
            <a:ext cx="4419048" cy="5352381"/>
          </a:xfrm>
          <a:prstGeom prst="rect">
            <a:avLst/>
          </a:prstGeom>
        </p:spPr>
      </p:pic>
      <p:sp>
        <p:nvSpPr>
          <p:cNvPr id="5" name="Date Placeholder 4">
            <a:extLst>
              <a:ext uri="{FF2B5EF4-FFF2-40B4-BE49-F238E27FC236}">
                <a16:creationId xmlns:a16="http://schemas.microsoft.com/office/drawing/2014/main" id="{540C18DD-AB8E-EFF3-8AC7-F44AB5AF00E6}"/>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0259C249-D34C-3ED0-C155-F04604560E0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988AB7F-E17A-1ECE-2D4D-B3EB29684FCC}"/>
              </a:ext>
            </a:extLst>
          </p:cNvPr>
          <p:cNvSpPr>
            <a:spLocks noGrp="1"/>
          </p:cNvSpPr>
          <p:nvPr>
            <p:ph type="sldNum" sz="quarter" idx="4"/>
          </p:nvPr>
        </p:nvSpPr>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807757838"/>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2" name="Date Placeholder 1">
            <a:extLst>
              <a:ext uri="{FF2B5EF4-FFF2-40B4-BE49-F238E27FC236}">
                <a16:creationId xmlns:a16="http://schemas.microsoft.com/office/drawing/2014/main" id="{16F8EEF0-7175-57AE-F5D5-1065F2356A38}"/>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2BBE4BEE-B16D-954B-7599-60444CD31058}"/>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05CA1E7E-BFD8-945D-C704-6C2F00160B1C}"/>
              </a:ext>
            </a:extLst>
          </p:cNvPr>
          <p:cNvSpPr>
            <a:spLocks noGrp="1"/>
          </p:cNvSpPr>
          <p:nvPr>
            <p:ph type="sldNum" sz="quarter" idx="4"/>
          </p:nvPr>
        </p:nvSpPr>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3" name="Date Placeholder 2">
            <a:extLst>
              <a:ext uri="{FF2B5EF4-FFF2-40B4-BE49-F238E27FC236}">
                <a16:creationId xmlns:a16="http://schemas.microsoft.com/office/drawing/2014/main" id="{0B4B73C4-F9E9-C008-6B9A-884886D53EB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5EF049D-3372-D0FD-A56F-CA9B400B926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F8A20173-C406-82AC-3BEA-2A1FB2493388}"/>
              </a:ext>
            </a:extLst>
          </p:cNvPr>
          <p:cNvSpPr>
            <a:spLocks noGrp="1"/>
          </p:cNvSpPr>
          <p:nvPr>
            <p:ph type="sldNum" sz="quarter" idx="4"/>
          </p:nvPr>
        </p:nvSpPr>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p:txBody>
      </p:sp>
      <p:sp>
        <p:nvSpPr>
          <p:cNvPr id="4" name="Date Placeholder 3">
            <a:extLst>
              <a:ext uri="{FF2B5EF4-FFF2-40B4-BE49-F238E27FC236}">
                <a16:creationId xmlns:a16="http://schemas.microsoft.com/office/drawing/2014/main" id="{A0846AD2-FCBF-86C9-A7C1-3C928775E9C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8B22149-2B5B-CA5A-327A-E375E6FC2DE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D7BE9CF-DF8F-37C7-76BB-9C49E85198A4}"/>
              </a:ext>
            </a:extLst>
          </p:cNvPr>
          <p:cNvSpPr>
            <a:spLocks noGrp="1"/>
          </p:cNvSpPr>
          <p:nvPr>
            <p:ph type="sldNum" sz="quarter" idx="4"/>
          </p:nvPr>
        </p:nvSpPr>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3" name="Date Placeholder 2">
            <a:extLst>
              <a:ext uri="{FF2B5EF4-FFF2-40B4-BE49-F238E27FC236}">
                <a16:creationId xmlns:a16="http://schemas.microsoft.com/office/drawing/2014/main" id="{D1A7759F-BEF9-BF85-8CB3-5B6F4F75ECE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A5FE81E-D82D-CAE5-A86F-8BA3C7C2D5D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1CAE713-B434-9A97-E973-7E250F94F5DC}"/>
              </a:ext>
            </a:extLst>
          </p:cNvPr>
          <p:cNvSpPr>
            <a:spLocks noGrp="1"/>
          </p:cNvSpPr>
          <p:nvPr>
            <p:ph type="sldNum" sz="quarter" idx="4"/>
          </p:nvPr>
        </p:nvSpPr>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3" name="Date Placeholder 2">
            <a:extLst>
              <a:ext uri="{FF2B5EF4-FFF2-40B4-BE49-F238E27FC236}">
                <a16:creationId xmlns:a16="http://schemas.microsoft.com/office/drawing/2014/main" id="{F2B0708E-4375-0977-B079-65096CEA0D3C}"/>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CB7B07BD-F5C3-EFA8-D628-E5298D9E1F50}"/>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4B9011EE-41B0-39C9-BBB7-92234F372160}"/>
              </a:ext>
            </a:extLst>
          </p:cNvPr>
          <p:cNvSpPr>
            <a:spLocks noGrp="1"/>
          </p:cNvSpPr>
          <p:nvPr>
            <p:ph type="sldNum" sz="quarter" idx="4"/>
          </p:nvPr>
        </p:nvSpPr>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11" name="Content Placeholder 2">
            <a:extLst>
              <a:ext uri="{FF2B5EF4-FFF2-40B4-BE49-F238E27FC236}">
                <a16:creationId xmlns:a16="http://schemas.microsoft.com/office/drawing/2014/main" id="{144C4E94-A8A6-484A-88DC-4EB4B8B0214A}"/>
              </a:ext>
            </a:extLst>
          </p:cNvPr>
          <p:cNvSpPr>
            <a:spLocks noGrp="1"/>
          </p:cNvSpPr>
          <p:nvPr>
            <p:ph idx="1"/>
          </p:nvPr>
        </p:nvSpPr>
        <p:spPr>
          <a:xfrm>
            <a:off x="609600" y="1143000"/>
            <a:ext cx="10160000" cy="5486400"/>
          </a:xfrm>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75000"/>
                  </a:schemeClr>
                </a:solidFill>
              </a:rPr>
              <a:t>4.2 Multiple Regression Analysis</a:t>
            </a:r>
          </a:p>
          <a:p>
            <a:pPr marL="114300" indent="0">
              <a:buNone/>
            </a:pPr>
            <a:r>
              <a:rPr lang="en-US" sz="1600" dirty="0">
                <a:solidFill>
                  <a:schemeClr val="bg1">
                    <a:lumMod val="75000"/>
                  </a:schemeClr>
                </a:solidFill>
              </a:rPr>
              <a:t>   4.2.1 Non-Linear Regression</a:t>
            </a:r>
          </a:p>
          <a:p>
            <a:pPr marL="114300" indent="0">
              <a:buNone/>
            </a:pPr>
            <a:r>
              <a:rPr lang="en-US" sz="1600" dirty="0">
                <a:solidFill>
                  <a:schemeClr val="bg1">
                    <a:lumMod val="75000"/>
                  </a:schemeClr>
                </a:solidFill>
              </a:rPr>
              <a:t>   4.2.2 Multiple Linear Regression</a:t>
            </a:r>
          </a:p>
          <a:p>
            <a:pPr marL="114300" indent="0">
              <a:buNone/>
            </a:pPr>
            <a:r>
              <a:rPr lang="en-US" sz="1600" dirty="0">
                <a:solidFill>
                  <a:schemeClr val="bg1">
                    <a:lumMod val="75000"/>
                  </a:schemeClr>
                </a:solidFill>
              </a:rPr>
              <a:t>   4.2.3 Confidence Intervals</a:t>
            </a:r>
          </a:p>
          <a:p>
            <a:pPr marL="114300" indent="0">
              <a:buNone/>
            </a:pPr>
            <a:r>
              <a:rPr lang="en-US" sz="1600" dirty="0">
                <a:solidFill>
                  <a:schemeClr val="bg1">
                    <a:lumMod val="75000"/>
                  </a:schemeClr>
                </a:solidFill>
              </a:rPr>
              <a:t>   4.2.4 Residuals Analysis</a:t>
            </a: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p:txBody>
      </p:sp>
      <p:sp>
        <p:nvSpPr>
          <p:cNvPr id="3" name="Date Placeholder 2">
            <a:extLst>
              <a:ext uri="{FF2B5EF4-FFF2-40B4-BE49-F238E27FC236}">
                <a16:creationId xmlns:a16="http://schemas.microsoft.com/office/drawing/2014/main" id="{F859A6FA-92D6-3BDA-CCC4-E1640F20360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AD9D61C-DB44-59B7-5D9F-E3DEF75DA4F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A978C9F-A0A2-A0F0-3CD8-C7DAB706797E}"/>
              </a:ext>
            </a:extLst>
          </p:cNvPr>
          <p:cNvSpPr>
            <a:spLocks noGrp="1"/>
          </p:cNvSpPr>
          <p:nvPr>
            <p:ph type="sldNum" sz="quarter" idx="4"/>
          </p:nvPr>
        </p:nvSpPr>
        <p:spPr/>
        <p:txBody>
          <a:bodyPr/>
          <a:lstStyle/>
          <a:p>
            <a:fld id="{28B83BC3-069B-46AF-A4E6-C99928E1A4FA}" type="slidenum">
              <a:rPr lang="en-US" smtClean="0"/>
              <a:pPr/>
              <a:t>750</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3" name="Date Placeholder 2">
            <a:extLst>
              <a:ext uri="{FF2B5EF4-FFF2-40B4-BE49-F238E27FC236}">
                <a16:creationId xmlns:a16="http://schemas.microsoft.com/office/drawing/2014/main" id="{84FDA063-4C95-B743-20E7-D763194BEA0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D777F7F-A2A2-50DB-1CA8-6D0CB5E4479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6150482-459D-E69F-7985-FB3A07171B7A}"/>
              </a:ext>
            </a:extLst>
          </p:cNvPr>
          <p:cNvSpPr>
            <a:spLocks noGrp="1"/>
          </p:cNvSpPr>
          <p:nvPr>
            <p:ph type="sldNum" sz="quarter" idx="4"/>
          </p:nvPr>
        </p:nvSpPr>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4" name="Date Placeholder 3">
            <a:extLst>
              <a:ext uri="{FF2B5EF4-FFF2-40B4-BE49-F238E27FC236}">
                <a16:creationId xmlns:a16="http://schemas.microsoft.com/office/drawing/2014/main" id="{47E208C8-3008-F70A-A600-5340F550989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7B44B0B-FF70-3757-662D-9F2CA60F190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E33E53C-F08C-97AA-042F-74A2343CBAFD}"/>
              </a:ext>
            </a:extLst>
          </p:cNvPr>
          <p:cNvSpPr>
            <a:spLocks noGrp="1"/>
          </p:cNvSpPr>
          <p:nvPr>
            <p:ph type="sldNum" sz="quarter" idx="4"/>
          </p:nvPr>
        </p:nvSpPr>
        <p:spPr/>
        <p:txBody>
          <a:bodyPr/>
          <a:lstStyle/>
          <a:p>
            <a:fld id="{28B83BC3-069B-46AF-A4E6-C99928E1A4FA}" type="slidenum">
              <a:rPr lang="en-US" smtClean="0"/>
              <a:pPr/>
              <a:t>752</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4" name="Date Placeholder 3">
            <a:extLst>
              <a:ext uri="{FF2B5EF4-FFF2-40B4-BE49-F238E27FC236}">
                <a16:creationId xmlns:a16="http://schemas.microsoft.com/office/drawing/2014/main" id="{0B64A79F-ACD5-7F8A-02FE-8B036F35E68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0784A5F-E732-75AB-C81C-29CA0CC34B9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332EC99-183F-4E69-BBFC-A1DF603261AE}"/>
              </a:ext>
            </a:extLst>
          </p:cNvPr>
          <p:cNvSpPr>
            <a:spLocks noGrp="1"/>
          </p:cNvSpPr>
          <p:nvPr>
            <p:ph type="sldNum" sz="quarter" idx="4"/>
          </p:nvPr>
        </p:nvSpPr>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D7D162C0-D0E8-E187-B1CA-A8D84942491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156ADF1-381E-4CE1-5DA9-3E2EDC88687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BA64EDE-66F2-414F-8A47-02CC09999704}"/>
              </a:ext>
            </a:extLst>
          </p:cNvPr>
          <p:cNvSpPr>
            <a:spLocks noGrp="1"/>
          </p:cNvSpPr>
          <p:nvPr>
            <p:ph type="sldNum" sz="quarter" idx="4"/>
          </p:nvPr>
        </p:nvSpPr>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ACA1B253-AA59-88D5-E329-8797D953EF5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6353C39-F6ED-8077-0AC4-FF7E889024F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7D51D1D-217F-31BE-7F43-A52B8DE7DC4B}"/>
              </a:ext>
            </a:extLst>
          </p:cNvPr>
          <p:cNvSpPr>
            <a:spLocks noGrp="1"/>
          </p:cNvSpPr>
          <p:nvPr>
            <p:ph type="sldNum" sz="quarter" idx="4"/>
          </p:nvPr>
        </p:nvSpPr>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4" name="Date Placeholder 3">
            <a:extLst>
              <a:ext uri="{FF2B5EF4-FFF2-40B4-BE49-F238E27FC236}">
                <a16:creationId xmlns:a16="http://schemas.microsoft.com/office/drawing/2014/main" id="{254C6C8C-80E0-E229-F1EF-BFBAD58824D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727CE48-E3D2-8C02-5ECE-AC0832E3510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7C3B827-7929-EE6D-5BAB-A585BEE945B5}"/>
              </a:ext>
            </a:extLst>
          </p:cNvPr>
          <p:cNvSpPr>
            <a:spLocks noGrp="1"/>
          </p:cNvSpPr>
          <p:nvPr>
            <p:ph type="sldNum" sz="quarter" idx="4"/>
          </p:nvPr>
        </p:nvSpPr>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4" name="Date Placeholder 3">
            <a:extLst>
              <a:ext uri="{FF2B5EF4-FFF2-40B4-BE49-F238E27FC236}">
                <a16:creationId xmlns:a16="http://schemas.microsoft.com/office/drawing/2014/main" id="{CB450996-8496-833D-509F-DC893B6480D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0A7FC2F-E34A-B22E-97F3-5A3CE5246B5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6E45A90-C6DE-69D3-94F0-D7A0CA150E4A}"/>
              </a:ext>
            </a:extLst>
          </p:cNvPr>
          <p:cNvSpPr>
            <a:spLocks noGrp="1"/>
          </p:cNvSpPr>
          <p:nvPr>
            <p:ph type="sldNum" sz="quarter" idx="4"/>
          </p:nvPr>
        </p:nvSpPr>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4" name="Date Placeholder 3">
            <a:extLst>
              <a:ext uri="{FF2B5EF4-FFF2-40B4-BE49-F238E27FC236}">
                <a16:creationId xmlns:a16="http://schemas.microsoft.com/office/drawing/2014/main" id="{6C668D2B-3CCB-9572-74DB-F92A16945C6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33B9D1D-91BC-136E-AD80-D6DE987A7F6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A2D041D-8954-FF9A-A9E0-89060507F767}"/>
              </a:ext>
            </a:extLst>
          </p:cNvPr>
          <p:cNvSpPr>
            <a:spLocks noGrp="1"/>
          </p:cNvSpPr>
          <p:nvPr>
            <p:ph type="sldNum" sz="quarter" idx="4"/>
          </p:nvPr>
        </p:nvSpPr>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4" name="Date Placeholder 3">
            <a:extLst>
              <a:ext uri="{FF2B5EF4-FFF2-40B4-BE49-F238E27FC236}">
                <a16:creationId xmlns:a16="http://schemas.microsoft.com/office/drawing/2014/main" id="{2D394D43-4001-D52F-723C-AFB5E200957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A519457-BC22-DB9E-6AD9-6A50CAB52D3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1DDE47C-72F1-36E8-2ACC-5DF92CA97C85}"/>
              </a:ext>
            </a:extLst>
          </p:cNvPr>
          <p:cNvSpPr>
            <a:spLocks noGrp="1"/>
          </p:cNvSpPr>
          <p:nvPr>
            <p:ph type="sldNum" sz="quarter" idx="4"/>
          </p:nvPr>
        </p:nvSpPr>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E466C4ED-57F2-B2F1-0C85-AB26A8CF1A1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4F7E1FF2-F557-8A6A-4B7B-CB565D38CBD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5960DF6-F8EB-DCCE-BED1-5A2FB430319B}"/>
              </a:ext>
            </a:extLst>
          </p:cNvPr>
          <p:cNvSpPr>
            <a:spLocks noGrp="1"/>
          </p:cNvSpPr>
          <p:nvPr>
            <p:ph type="sldNum" sz="quarter" idx="4"/>
          </p:nvPr>
        </p:nvSpPr>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4" name="Date Placeholder 3">
            <a:extLst>
              <a:ext uri="{FF2B5EF4-FFF2-40B4-BE49-F238E27FC236}">
                <a16:creationId xmlns:a16="http://schemas.microsoft.com/office/drawing/2014/main" id="{08D9D035-F7AC-B05D-674F-D81182370FF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796B490-E6B9-5DB2-CEA9-5DF2867CFAD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5B6E290-5B54-6199-EE51-5F84164A5655}"/>
              </a:ext>
            </a:extLst>
          </p:cNvPr>
          <p:cNvSpPr>
            <a:spLocks noGrp="1"/>
          </p:cNvSpPr>
          <p:nvPr>
            <p:ph type="sldNum" sz="quarter" idx="4"/>
          </p:nvPr>
        </p:nvSpPr>
        <p:spPr/>
        <p:txBody>
          <a:bodyPr/>
          <a:lstStyle/>
          <a:p>
            <a:fld id="{28B83BC3-069B-46AF-A4E6-C99928E1A4FA}" type="slidenum">
              <a:rPr lang="en-US" smtClean="0"/>
              <a:pPr/>
              <a:t>760</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name="Equation" r:id="rId4" imgW="736600" imgH="647700" progId="Equation.3">
                  <p:embed/>
                </p:oleObj>
              </mc:Choice>
              <mc:Fallback>
                <p:oleObj name="Equation" r:id="rId4" imgW="736600" imgH="6477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92C7F86A-3B87-78EF-369D-B70E8FE7C1E6}"/>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B2DD0DA-EF80-6A15-87AF-D99874D0095A}"/>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779AB753-EC01-A0A0-F689-EE968BDDBD5A}"/>
              </a:ext>
            </a:extLst>
          </p:cNvPr>
          <p:cNvSpPr>
            <a:spLocks noGrp="1"/>
          </p:cNvSpPr>
          <p:nvPr>
            <p:ph type="sldNum" sz="quarter" idx="4"/>
          </p:nvPr>
        </p:nvSpPr>
        <p:spPr/>
        <p:txBody>
          <a:bodyPr/>
          <a:lstStyle/>
          <a:p>
            <a:fld id="{28B83BC3-069B-46AF-A4E6-C99928E1A4FA}" type="slidenum">
              <a:rPr lang="en-US" smtClean="0"/>
              <a:pPr/>
              <a:t>761</a:t>
            </a:fld>
            <a:endParaRPr lang="en-US" dirty="0"/>
          </a:p>
        </p:txBody>
      </p:sp>
    </p:spTree>
    <p:custDataLst>
      <p:tags r:id="rId1"/>
    </p:custDataLst>
    <p:extLst>
      <p:ext uri="{BB962C8B-B14F-4D97-AF65-F5344CB8AC3E}">
        <p14:creationId xmlns:p14="http://schemas.microsoft.com/office/powerpoint/2010/main" val="3336309389"/>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Data File: “Correlation </a:t>
            </a:r>
            <a:r>
              <a:rPr lang="en-US" dirty="0" err="1"/>
              <a:t>Coefficient.jmp</a:t>
            </a:r>
            <a:r>
              <a:rPr lang="en-US" dirty="0"/>
              <a:t>”</a:t>
            </a:r>
          </a:p>
          <a:p>
            <a:endParaRPr lang="en-US" dirty="0"/>
          </a:p>
          <a:p>
            <a:r>
              <a:rPr lang="en-US" dirty="0"/>
              <a:t>We will discuss two ways to get the results.</a:t>
            </a:r>
          </a:p>
          <a:p>
            <a:pPr lvl="1"/>
            <a:r>
              <a:rPr lang="en-US" dirty="0"/>
              <a:t>Using Microsoft Excel</a:t>
            </a:r>
          </a:p>
          <a:p>
            <a:pPr lvl="1"/>
            <a:r>
              <a:rPr lang="en-US" dirty="0"/>
              <a:t>Using JMP</a:t>
            </a:r>
          </a:p>
        </p:txBody>
      </p:sp>
      <p:sp>
        <p:nvSpPr>
          <p:cNvPr id="4" name="Date Placeholder 3">
            <a:extLst>
              <a:ext uri="{FF2B5EF4-FFF2-40B4-BE49-F238E27FC236}">
                <a16:creationId xmlns:a16="http://schemas.microsoft.com/office/drawing/2014/main" id="{8C6BE5F6-4882-5C76-EBEB-85D23732FB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C241081-648B-0BD8-05F5-213A880E78B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6D74198-9EB5-2560-D458-35314C0A8DD3}"/>
              </a:ext>
            </a:extLst>
          </p:cNvPr>
          <p:cNvSpPr>
            <a:spLocks noGrp="1"/>
          </p:cNvSpPr>
          <p:nvPr>
            <p:ph type="sldNum" sz="quarter" idx="4"/>
          </p:nvPr>
        </p:nvSpPr>
        <p:spPr/>
        <p:txBody>
          <a:bodyPr/>
          <a:lstStyle/>
          <a:p>
            <a:fld id="{28B83BC3-069B-46AF-A4E6-C99928E1A4FA}" type="slidenum">
              <a:rPr lang="en-US" smtClean="0"/>
              <a:pPr/>
              <a:t>762</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99630F51-2522-42ED-87F0-EC6ACCCE70B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4A5FD6E-80F2-72C3-2702-BA341D6F596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020D825-781F-F290-42BA-03871A3BC6BA}"/>
              </a:ext>
            </a:extLst>
          </p:cNvPr>
          <p:cNvSpPr>
            <a:spLocks noGrp="1"/>
          </p:cNvSpPr>
          <p:nvPr>
            <p:ph type="sldNum" sz="quarter" idx="4"/>
          </p:nvPr>
        </p:nvSpPr>
        <p:spPr/>
        <p:txBody>
          <a:bodyPr/>
          <a:lstStyle/>
          <a:p>
            <a:fld id="{28B83BC3-069B-46AF-A4E6-C99928E1A4FA}" type="slidenum">
              <a:rPr lang="en-US" smtClean="0"/>
              <a:pPr/>
              <a:t>763</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Calculate the Correlation Coefficient </a:t>
            </a:r>
          </a:p>
        </p:txBody>
      </p:sp>
      <p:sp>
        <p:nvSpPr>
          <p:cNvPr id="3" name="Content Placeholder 2"/>
          <p:cNvSpPr>
            <a:spLocks noGrp="1"/>
          </p:cNvSpPr>
          <p:nvPr>
            <p:ph idx="1"/>
          </p:nvPr>
        </p:nvSpPr>
        <p:spPr/>
        <p:txBody>
          <a:bodyPr>
            <a:normAutofit/>
          </a:bodyPr>
          <a:lstStyle/>
          <a:p>
            <a:r>
              <a:rPr lang="en-US" dirty="0"/>
              <a:t>Step 1: Analyze → Multivariate Methods → Multivariate.</a:t>
            </a:r>
          </a:p>
          <a:p>
            <a:r>
              <a:rPr lang="en-US" dirty="0"/>
              <a:t>Step 2: Select the two variables of interest and click “OK.”</a:t>
            </a:r>
          </a:p>
          <a:p>
            <a:endParaRPr lang="en-US" sz="2000" dirty="0"/>
          </a:p>
          <a:p>
            <a:endParaRPr lang="en-US" sz="2000" dirty="0"/>
          </a:p>
          <a:p>
            <a:endParaRPr lang="en-US" sz="2000" dirty="0"/>
          </a:p>
          <a:p>
            <a:endParaRPr lang="en-US" sz="2000" dirty="0"/>
          </a:p>
          <a:p>
            <a:endParaRPr lang="en-US" sz="2000" dirty="0"/>
          </a:p>
          <a:p>
            <a:endParaRPr lang="en-US" sz="2000" dirty="0"/>
          </a:p>
          <a:p>
            <a:pPr>
              <a:buNone/>
            </a:pPr>
            <a:endParaRPr lang="en-US" sz="2000" dirty="0"/>
          </a:p>
          <a:p>
            <a:endParaRPr lang="en-US" sz="2000" dirty="0"/>
          </a:p>
          <a:p>
            <a:endParaRPr lang="en-US" sz="2000" dirty="0"/>
          </a:p>
          <a:p>
            <a:endParaRPr lang="en-US" sz="2000" dirty="0"/>
          </a:p>
          <a:p>
            <a:endParaRPr lang="en-US" sz="2000" dirty="0"/>
          </a:p>
          <a:p>
            <a:endParaRPr lang="en-US" sz="2000" dirty="0"/>
          </a:p>
        </p:txBody>
      </p:sp>
      <p:pic>
        <p:nvPicPr>
          <p:cNvPr id="11" name="Picture 10"/>
          <p:cNvPicPr>
            <a:picLocks noChangeAspect="1"/>
          </p:cNvPicPr>
          <p:nvPr/>
        </p:nvPicPr>
        <p:blipFill>
          <a:blip r:embed="rId4"/>
          <a:stretch>
            <a:fillRect/>
          </a:stretch>
        </p:blipFill>
        <p:spPr>
          <a:xfrm>
            <a:off x="2077720" y="2362200"/>
            <a:ext cx="7223760" cy="3611879"/>
          </a:xfrm>
          <a:prstGeom prst="rect">
            <a:avLst/>
          </a:prstGeom>
        </p:spPr>
      </p:pic>
      <p:sp>
        <p:nvSpPr>
          <p:cNvPr id="7" name="Date Placeholder 6">
            <a:extLst>
              <a:ext uri="{FF2B5EF4-FFF2-40B4-BE49-F238E27FC236}">
                <a16:creationId xmlns:a16="http://schemas.microsoft.com/office/drawing/2014/main" id="{47F70FF9-80BD-2777-5C34-53D80897F3F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87401CF-1684-AD34-5F0C-8960350C84F4}"/>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AD11444-2AEF-6F60-242A-D8B2870E6FFD}"/>
              </a:ext>
            </a:extLst>
          </p:cNvPr>
          <p:cNvSpPr>
            <a:spLocks noGrp="1"/>
          </p:cNvSpPr>
          <p:nvPr>
            <p:ph type="sldNum" sz="quarter" idx="4"/>
          </p:nvPr>
        </p:nvSpPr>
        <p:spPr/>
        <p:txBody>
          <a:bodyPr/>
          <a:lstStyle/>
          <a:p>
            <a:fld id="{28B83BC3-069B-46AF-A4E6-C99928E1A4FA}" type="slidenum">
              <a:rPr lang="en-US" smtClean="0"/>
              <a:pPr/>
              <a:t>764</a:t>
            </a:fld>
            <a:endParaRPr lang="en-US" dirty="0"/>
          </a:p>
        </p:txBody>
      </p:sp>
    </p:spTree>
    <p:custDataLst>
      <p:tags r:id="rId1"/>
    </p:custDataLst>
    <p:extLst>
      <p:ext uri="{BB962C8B-B14F-4D97-AF65-F5344CB8AC3E}">
        <p14:creationId xmlns:p14="http://schemas.microsoft.com/office/powerpoint/2010/main" val="1768788164"/>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Calculate the Correlation Coefficient </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5" name="Rectangle 24">
            <a:extLst>
              <a:ext uri="{FF2B5EF4-FFF2-40B4-BE49-F238E27FC236}">
                <a16:creationId xmlns:a16="http://schemas.microsoft.com/office/drawing/2014/main" id="{7A090F98-705F-4F47-B25A-298984A7BC62}"/>
              </a:ext>
            </a:extLst>
          </p:cNvPr>
          <p:cNvSpPr/>
          <p:nvPr/>
        </p:nvSpPr>
        <p:spPr>
          <a:xfrm>
            <a:off x="609600" y="1143000"/>
            <a:ext cx="6036236" cy="3785652"/>
          </a:xfrm>
          <a:prstGeom prst="rect">
            <a:avLst/>
          </a:prstGeom>
        </p:spPr>
        <p:txBody>
          <a:bodyPr wrap="square">
            <a:spAutoFit/>
          </a:bodyPr>
          <a:lstStyle/>
          <a:p>
            <a:pPr marL="342900" indent="-342900">
              <a:buFont typeface="Arial" panose="020B0604020202020204" pitchFamily="34" charset="0"/>
              <a:buChar char="•"/>
            </a:pPr>
            <a:r>
              <a:rPr lang="en-US" sz="2400" dirty="0"/>
              <a:t>JMP presents results in two ways: correlation matrix and scatterplot matrix.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correlation matrix quantitatively captures the linear relationship between variables.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scatter plot qualitatively depicts the characteristics of the association between variables.</a:t>
            </a:r>
          </a:p>
        </p:txBody>
      </p:sp>
      <p:pic>
        <p:nvPicPr>
          <p:cNvPr id="36" name="Picture 35">
            <a:extLst>
              <a:ext uri="{FF2B5EF4-FFF2-40B4-BE49-F238E27FC236}">
                <a16:creationId xmlns:a16="http://schemas.microsoft.com/office/drawing/2014/main" id="{618D2DB8-71E0-4489-93C3-F78DFFC3362B}"/>
              </a:ext>
            </a:extLst>
          </p:cNvPr>
          <p:cNvPicPr>
            <a:picLocks noChangeAspect="1"/>
          </p:cNvPicPr>
          <p:nvPr/>
        </p:nvPicPr>
        <p:blipFill>
          <a:blip r:embed="rId4"/>
          <a:stretch>
            <a:fillRect/>
          </a:stretch>
        </p:blipFill>
        <p:spPr>
          <a:xfrm>
            <a:off x="6650318" y="1143000"/>
            <a:ext cx="4114800" cy="5405879"/>
          </a:xfrm>
          <a:prstGeom prst="rect">
            <a:avLst/>
          </a:prstGeom>
        </p:spPr>
      </p:pic>
      <p:sp>
        <p:nvSpPr>
          <p:cNvPr id="7" name="Date Placeholder 6">
            <a:extLst>
              <a:ext uri="{FF2B5EF4-FFF2-40B4-BE49-F238E27FC236}">
                <a16:creationId xmlns:a16="http://schemas.microsoft.com/office/drawing/2014/main" id="{3EB64DEF-AFF6-7846-E060-8C2E8B91BCB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577C0EF-E570-6288-8241-EEDAC156DC0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5EF727F8-889C-6F53-534F-2FAF1838B380}"/>
              </a:ext>
            </a:extLst>
          </p:cNvPr>
          <p:cNvSpPr>
            <a:spLocks noGrp="1"/>
          </p:cNvSpPr>
          <p:nvPr>
            <p:ph type="sldNum" sz="quarter" idx="4"/>
          </p:nvPr>
        </p:nvSpPr>
        <p:spPr/>
        <p:txBody>
          <a:bodyPr/>
          <a:lstStyle/>
          <a:p>
            <a:fld id="{28B83BC3-069B-46AF-A4E6-C99928E1A4FA}" type="slidenum">
              <a:rPr lang="en-US" smtClean="0"/>
              <a:pPr/>
              <a:t>765</a:t>
            </a:fld>
            <a:endParaRPr lang="en-US" dirty="0"/>
          </a:p>
        </p:txBody>
      </p:sp>
    </p:spTree>
    <p:custDataLst>
      <p:tags r:id="rId1"/>
    </p:custDataLst>
    <p:extLst>
      <p:ext uri="{BB962C8B-B14F-4D97-AF65-F5344CB8AC3E}">
        <p14:creationId xmlns:p14="http://schemas.microsoft.com/office/powerpoint/2010/main" val="561408594"/>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b="1" dirty="0"/>
              <a:t>r = -0.832, p = 0.000 </a:t>
            </a:r>
            <a:r>
              <a:rPr lang="en-US" dirty="0"/>
              <a:t>(previous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b="1" dirty="0"/>
              <a:t>r = -0.832, p = 0.71</a:t>
            </a:r>
            <a:r>
              <a:rPr lang="en-US" dirty="0"/>
              <a:t>.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b="1" dirty="0"/>
              <a:t>r = 0.5, p = 0.00</a:t>
            </a:r>
            <a:r>
              <a:rPr lang="en-US" dirty="0"/>
              <a:t>. Moderately positive linear relationship, r is statistically significant.</a:t>
            </a:r>
          </a:p>
          <a:p>
            <a:pPr lvl="2">
              <a:lnSpc>
                <a:spcPct val="90000"/>
              </a:lnSpc>
              <a:spcBef>
                <a:spcPts val="0"/>
              </a:spcBef>
              <a:spcAft>
                <a:spcPts val="1200"/>
              </a:spcAft>
            </a:pPr>
            <a:r>
              <a:rPr lang="en-US" b="1" dirty="0"/>
              <a:t>r = 0.92, p = 0.61</a:t>
            </a:r>
            <a:r>
              <a:rPr lang="en-US" dirty="0"/>
              <a:t>. Strong positive linear relationship but r is not statistically significant. Get more data.</a:t>
            </a:r>
          </a:p>
          <a:p>
            <a:pPr lvl="2">
              <a:lnSpc>
                <a:spcPct val="90000"/>
              </a:lnSpc>
              <a:spcBef>
                <a:spcPts val="0"/>
              </a:spcBef>
              <a:spcAft>
                <a:spcPts val="1200"/>
              </a:spcAft>
            </a:pPr>
            <a:r>
              <a:rPr lang="en-US" b="1" dirty="0"/>
              <a:t>r = 1.0, p = 0.00</a:t>
            </a:r>
            <a:r>
              <a:rPr lang="en-US" dirty="0"/>
              <a:t>.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7" name="Date Placeholder 6">
            <a:extLst>
              <a:ext uri="{FF2B5EF4-FFF2-40B4-BE49-F238E27FC236}">
                <a16:creationId xmlns:a16="http://schemas.microsoft.com/office/drawing/2014/main" id="{6A053CC3-D7CD-4D3A-5197-ED1D1C778DA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A80015B-F709-14D2-D5FD-618B08B47AD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981FD67-76E5-B61D-6C55-40CF96352C8E}"/>
              </a:ext>
            </a:extLst>
          </p:cNvPr>
          <p:cNvSpPr>
            <a:spLocks noGrp="1"/>
          </p:cNvSpPr>
          <p:nvPr>
            <p:ph type="sldNum" sz="quarter" idx="4"/>
          </p:nvPr>
        </p:nvSpPr>
        <p:spPr/>
        <p:txBody>
          <a:bodyPr/>
          <a:lstStyle/>
          <a:p>
            <a:fld id="{28B83BC3-069B-46AF-A4E6-C99928E1A4FA}" type="slidenum">
              <a:rPr lang="en-US" smtClean="0"/>
              <a:pPr/>
              <a:t>766</a:t>
            </a:fld>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438400" y="1788562"/>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657600"/>
            <a:ext cx="3810000" cy="829385"/>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F7727DE6-7EAC-EC3A-BA90-DDEF2FF689A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8F3FA9E-6C76-59E1-A46B-2243D6D3292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CE5918B-86AA-E26A-FD82-C81B53FC6E55}"/>
              </a:ext>
            </a:extLst>
          </p:cNvPr>
          <p:cNvSpPr>
            <a:spLocks noGrp="1"/>
          </p:cNvSpPr>
          <p:nvPr>
            <p:ph type="sldNum" sz="quarter" idx="4"/>
          </p:nvPr>
        </p:nvSpPr>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3952845849"/>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3" name="Date Placeholder 2">
            <a:extLst>
              <a:ext uri="{FF2B5EF4-FFF2-40B4-BE49-F238E27FC236}">
                <a16:creationId xmlns:a16="http://schemas.microsoft.com/office/drawing/2014/main" id="{8D968539-AC58-56B0-F125-DE86DB584ED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61BF5EC-0F3F-578C-13C0-4C303EB6A3A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0AE734E3-F7E5-6117-98C0-EA723108F8DA}"/>
              </a:ext>
            </a:extLst>
          </p:cNvPr>
          <p:cNvSpPr>
            <a:spLocks noGrp="1"/>
          </p:cNvSpPr>
          <p:nvPr>
            <p:ph type="sldNum" sz="quarter" idx="4"/>
          </p:nvPr>
        </p:nvSpPr>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B9083E62-C56B-0A1F-D187-6C333241ADC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0A71971-6ABB-9BFE-048D-59AFCDDF4A71}"/>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00FED41-6176-712B-0A90-FCE9AC04593A}"/>
              </a:ext>
            </a:extLst>
          </p:cNvPr>
          <p:cNvSpPr>
            <a:spLocks noGrp="1"/>
          </p:cNvSpPr>
          <p:nvPr>
            <p:ph type="sldNum" sz="quarter" idx="4"/>
          </p:nvPr>
        </p:nvSpPr>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4" name="Date Placeholder 3">
            <a:extLst>
              <a:ext uri="{FF2B5EF4-FFF2-40B4-BE49-F238E27FC236}">
                <a16:creationId xmlns:a16="http://schemas.microsoft.com/office/drawing/2014/main" id="{CBB4B0E3-16FF-20E8-C7DB-7A49F7D5FD6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880A0DB4-5D6B-3D1D-E122-293E768EE9A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F45C7137-E50D-63A8-A51A-42C21A170452}"/>
              </a:ext>
            </a:extLst>
          </p:cNvPr>
          <p:cNvSpPr>
            <a:spLocks noGrp="1"/>
          </p:cNvSpPr>
          <p:nvPr>
            <p:ph type="sldNum" sz="quarter" idx="4"/>
          </p:nvPr>
        </p:nvSpPr>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4F55FD23-C038-58FC-BE12-B83B909BF93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CA491D7-D12A-D512-96B2-464B6A67380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65890EB-559C-0682-C013-ABBB36D4AFCA}"/>
              </a:ext>
            </a:extLst>
          </p:cNvPr>
          <p:cNvSpPr>
            <a:spLocks noGrp="1"/>
          </p:cNvSpPr>
          <p:nvPr>
            <p:ph type="sldNum" sz="quarter" idx="4"/>
          </p:nvPr>
        </p:nvSpPr>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FDA503C1-8574-B724-3875-755B73DDC49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19D6422-71A2-B92B-7034-11AF270579C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F1C9F9A-6B5D-853F-39B2-238583AC37FB}"/>
              </a:ext>
            </a:extLst>
          </p:cNvPr>
          <p:cNvSpPr>
            <a:spLocks noGrp="1"/>
          </p:cNvSpPr>
          <p:nvPr>
            <p:ph type="sldNum" sz="quarter" idx="4"/>
          </p:nvPr>
        </p:nvSpPr>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A2294FD6-75B6-6CA2-967C-999C00FA1EE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A88E4A7-DA8A-23A5-D3CE-D5B11ADB6CB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5023892-7331-5EAF-E533-73C072E77B03}"/>
              </a:ext>
            </a:extLst>
          </p:cNvPr>
          <p:cNvSpPr>
            <a:spLocks noGrp="1"/>
          </p:cNvSpPr>
          <p:nvPr>
            <p:ph type="sldNum" sz="quarter" idx="4"/>
          </p:nvPr>
        </p:nvSpPr>
        <p:spPr/>
        <p:txBody>
          <a:bodyPr/>
          <a:lstStyle/>
          <a:p>
            <a:fld id="{28B83BC3-069B-46AF-A4E6-C99928E1A4FA}" type="slidenum">
              <a:rPr lang="en-US" smtClean="0"/>
              <a:pPr/>
              <a:t>772</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F53C7D7-2EAD-E4B3-9A51-FEAFDD3F53D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E495C9C-9192-05B0-7560-4F91867E16A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7B1A184-9928-A2C4-A6E0-6BD887B2BF23}"/>
              </a:ext>
            </a:extLst>
          </p:cNvPr>
          <p:cNvSpPr>
            <a:spLocks noGrp="1"/>
          </p:cNvSpPr>
          <p:nvPr>
            <p:ph type="sldNum" sz="quarter" idx="4"/>
          </p:nvPr>
        </p:nvSpPr>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27DAF4F0-BAEF-346B-6DC9-B6BF34BDD8D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3EDA908-2FD4-8ABF-6DD7-8BFBFD80978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8260CAE-F133-D679-8C7F-7FAF2132A1DB}"/>
              </a:ext>
            </a:extLst>
          </p:cNvPr>
          <p:cNvSpPr>
            <a:spLocks noGrp="1"/>
          </p:cNvSpPr>
          <p:nvPr>
            <p:ph type="sldNum" sz="quarter" idx="4"/>
          </p:nvPr>
        </p:nvSpPr>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96E6E93-B96F-D191-652E-475385D4960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B27237A-CAB5-8407-39BB-487D51DB7B1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8426392-38CC-9C38-2353-A7B094914001}"/>
              </a:ext>
            </a:extLst>
          </p:cNvPr>
          <p:cNvSpPr>
            <a:spLocks noGrp="1"/>
          </p:cNvSpPr>
          <p:nvPr>
            <p:ph type="sldNum" sz="quarter" idx="4"/>
          </p:nvPr>
        </p:nvSpPr>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4" name="Date Placeholder 3">
            <a:extLst>
              <a:ext uri="{FF2B5EF4-FFF2-40B4-BE49-F238E27FC236}">
                <a16:creationId xmlns:a16="http://schemas.microsoft.com/office/drawing/2014/main" id="{2BCFD6A7-73B5-DB59-713F-55354CDA607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96D5345-1061-1837-05F2-A45B4158EA6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C592758-FA2A-2159-9388-3B7DC1954ED8}"/>
              </a:ext>
            </a:extLst>
          </p:cNvPr>
          <p:cNvSpPr>
            <a:spLocks noGrp="1"/>
          </p:cNvSpPr>
          <p:nvPr>
            <p:ph type="sldNum" sz="quarter" idx="4"/>
          </p:nvPr>
        </p:nvSpPr>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4" name="Date Placeholder 3">
            <a:extLst>
              <a:ext uri="{FF2B5EF4-FFF2-40B4-BE49-F238E27FC236}">
                <a16:creationId xmlns:a16="http://schemas.microsoft.com/office/drawing/2014/main" id="{5CC1B9C2-4C0C-8FFD-3C7F-A450EA955D8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378D32A-1C9F-CB39-A5CD-20ED4198AEE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4B4D558-2C22-18CD-FD96-51D003495234}"/>
              </a:ext>
            </a:extLst>
          </p:cNvPr>
          <p:cNvSpPr>
            <a:spLocks noGrp="1"/>
          </p:cNvSpPr>
          <p:nvPr>
            <p:ph type="sldNum" sz="quarter" idx="4"/>
          </p:nvPr>
        </p:nvSpPr>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3" name="Date Placeholder 2">
            <a:extLst>
              <a:ext uri="{FF2B5EF4-FFF2-40B4-BE49-F238E27FC236}">
                <a16:creationId xmlns:a16="http://schemas.microsoft.com/office/drawing/2014/main" id="{C222DB69-01F7-6D0A-DF3A-A7BBF0D5C19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53A297B9-30C7-18D8-FCA0-A79A701E9D1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48BD095-EF81-1EC4-E122-8EAB9C76F382}"/>
              </a:ext>
            </a:extLst>
          </p:cNvPr>
          <p:cNvSpPr>
            <a:spLocks noGrp="1"/>
          </p:cNvSpPr>
          <p:nvPr>
            <p:ph type="sldNum" sz="quarter" idx="4"/>
          </p:nvPr>
        </p:nvSpPr>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4" name="Date Placeholder 3">
            <a:extLst>
              <a:ext uri="{FF2B5EF4-FFF2-40B4-BE49-F238E27FC236}">
                <a16:creationId xmlns:a16="http://schemas.microsoft.com/office/drawing/2014/main" id="{3584646C-64B5-40F6-ABF2-E170EDB5CC0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C7C2C6D-0B08-9579-6310-CC311075E68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D8768F2-41E1-6C02-F3BC-C3BF1044088F}"/>
              </a:ext>
            </a:extLst>
          </p:cNvPr>
          <p:cNvSpPr>
            <a:spLocks noGrp="1"/>
          </p:cNvSpPr>
          <p:nvPr>
            <p:ph type="sldNum" sz="quarter" idx="4"/>
          </p:nvPr>
        </p:nvSpPr>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F41F392-D76C-0009-30CD-FB84E2E5495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D07A3D9-3531-2897-7C35-27700E4D608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DDE3286-D40C-9C9D-5AFF-8297F67F3252}"/>
              </a:ext>
            </a:extLst>
          </p:cNvPr>
          <p:cNvSpPr>
            <a:spLocks noGrp="1"/>
          </p:cNvSpPr>
          <p:nvPr>
            <p:ph type="sldNum" sz="quarter" idx="4"/>
          </p:nvPr>
        </p:nvSpPr>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4" name="Date Placeholder 3">
            <a:extLst>
              <a:ext uri="{FF2B5EF4-FFF2-40B4-BE49-F238E27FC236}">
                <a16:creationId xmlns:a16="http://schemas.microsoft.com/office/drawing/2014/main" id="{D59D4740-B53B-7EA8-575D-21E3BD4D513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D302893-94E7-658C-05AD-C2D81DA48C4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45383D0-C0B1-403F-1E06-611462406882}"/>
              </a:ext>
            </a:extLst>
          </p:cNvPr>
          <p:cNvSpPr>
            <a:spLocks noGrp="1"/>
          </p:cNvSpPr>
          <p:nvPr>
            <p:ph type="sldNum" sz="quarter" idx="4"/>
          </p:nvPr>
        </p:nvSpPr>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4" name="Date Placeholder 3">
            <a:extLst>
              <a:ext uri="{FF2B5EF4-FFF2-40B4-BE49-F238E27FC236}">
                <a16:creationId xmlns:a16="http://schemas.microsoft.com/office/drawing/2014/main" id="{BA1E2B61-9C1F-E2AB-1A9C-449D4B9C78A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27DED56-E52B-53DC-3CC0-7F85F77C93B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3E8738E-CD01-E298-080E-B914CAEC71EC}"/>
              </a:ext>
            </a:extLst>
          </p:cNvPr>
          <p:cNvSpPr>
            <a:spLocks noGrp="1"/>
          </p:cNvSpPr>
          <p:nvPr>
            <p:ph type="sldNum" sz="quarter" idx="4"/>
          </p:nvPr>
        </p:nvSpPr>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name="Equation" r:id="rId4" imgW="901309" imgH="342751" progId="Equation.3">
                    <p:embed/>
                  </p:oleObj>
                </mc:Choice>
                <mc:Fallback>
                  <p:oleObj name="Equation" r:id="rId4" imgW="901309" imgH="342751"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name="Equation" r:id="rId6" imgW="2184400" imgH="431800" progId="Equation.3">
                    <p:embed/>
                  </p:oleObj>
                </mc:Choice>
                <mc:Fallback>
                  <p:oleObj name="Equation" r:id="rId6" imgW="2184400" imgH="431800" progId="Equation.3">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8" name="Date Placeholder 7">
            <a:extLst>
              <a:ext uri="{FF2B5EF4-FFF2-40B4-BE49-F238E27FC236}">
                <a16:creationId xmlns:a16="http://schemas.microsoft.com/office/drawing/2014/main" id="{3EA86D93-DF92-345B-5E7A-5D3255863956}"/>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081C7728-5E99-666A-B7A1-C873FFE2CE8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E24CA056-3773-6CCF-0369-BD7C3D071A4F}"/>
              </a:ext>
            </a:extLst>
          </p:cNvPr>
          <p:cNvSpPr>
            <a:spLocks noGrp="1"/>
          </p:cNvSpPr>
          <p:nvPr>
            <p:ph type="sldNum" sz="quarter" idx="4"/>
          </p:nvPr>
        </p:nvSpPr>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2187727202"/>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name="Equation" r:id="rId4" imgW="1155700" imgH="228600" progId="Equation.3">
                    <p:embed/>
                  </p:oleObj>
                </mc:Choice>
                <mc:Fallback>
                  <p:oleObj name="Equation" r:id="rId4" imgW="1155700" imgH="2286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name="Equation" r:id="rId6" imgW="926698" imgH="317362" progId="Equation.3">
                    <p:embed/>
                  </p:oleObj>
                </mc:Choice>
                <mc:Fallback>
                  <p:oleObj name="Equation" r:id="rId6" imgW="926698" imgH="317362" progId="Equation.3">
                    <p:embed/>
                    <p:pic>
                      <p:nvPicPr>
                        <p:cNvPr id="92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name="Equation" r:id="rId8" imgW="1498600" imgH="838200" progId="Equation.3">
                    <p:embed/>
                  </p:oleObj>
                </mc:Choice>
                <mc:Fallback>
                  <p:oleObj name="Equation" r:id="rId8" imgW="1498600" imgH="838200" progId="Equation.3">
                    <p:embed/>
                    <p:pic>
                      <p:nvPicPr>
                        <p:cNvPr id="1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name="Equation" r:id="rId10" imgW="761669" imgH="304668" progId="Equation.3">
                    <p:embed/>
                  </p:oleObj>
                </mc:Choice>
                <mc:Fallback>
                  <p:oleObj name="Equation" r:id="rId10" imgW="761669" imgH="304668" progId="Equation.3">
                    <p:embed/>
                    <p:pic>
                      <p:nvPicPr>
                        <p:cNvPr id="11"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Date Placeholder 4">
            <a:extLst>
              <a:ext uri="{FF2B5EF4-FFF2-40B4-BE49-F238E27FC236}">
                <a16:creationId xmlns:a16="http://schemas.microsoft.com/office/drawing/2014/main" id="{F168E466-8931-48CD-418F-3135D12DFDEA}"/>
              </a:ext>
            </a:extLst>
          </p:cNvPr>
          <p:cNvSpPr>
            <a:spLocks noGrp="1"/>
          </p:cNvSpPr>
          <p:nvPr>
            <p:ph type="dt" sz="half" idx="2"/>
          </p:nvPr>
        </p:nvSpPr>
        <p:spPr/>
        <p:txBody>
          <a:bodyPr/>
          <a:lstStyle/>
          <a:p>
            <a:r>
              <a:rPr lang="en-US"/>
              <a:t>Lean Six Sigma Training - JMP</a:t>
            </a:r>
            <a:endParaRPr lang="en-US" dirty="0"/>
          </a:p>
        </p:txBody>
      </p:sp>
      <p:sp>
        <p:nvSpPr>
          <p:cNvPr id="13" name="Footer Placeholder 12">
            <a:extLst>
              <a:ext uri="{FF2B5EF4-FFF2-40B4-BE49-F238E27FC236}">
                <a16:creationId xmlns:a16="http://schemas.microsoft.com/office/drawing/2014/main" id="{6AAA362D-2569-A3F9-E650-C8D409BA7EA8}"/>
              </a:ext>
            </a:extLst>
          </p:cNvPr>
          <p:cNvSpPr>
            <a:spLocks noGrp="1"/>
          </p:cNvSpPr>
          <p:nvPr>
            <p:ph type="ftr" sz="quarter" idx="3"/>
          </p:nvPr>
        </p:nvSpPr>
        <p:spPr/>
        <p:txBody>
          <a:bodyPr/>
          <a:lstStyle/>
          <a:p>
            <a:r>
              <a:rPr lang="en-US"/>
              <a:t>© Coherent, Inc. 2023</a:t>
            </a:r>
            <a:endParaRPr lang="en-US" dirty="0"/>
          </a:p>
        </p:txBody>
      </p:sp>
      <p:sp>
        <p:nvSpPr>
          <p:cNvPr id="14" name="Slide Number Placeholder 13">
            <a:extLst>
              <a:ext uri="{FF2B5EF4-FFF2-40B4-BE49-F238E27FC236}">
                <a16:creationId xmlns:a16="http://schemas.microsoft.com/office/drawing/2014/main" id="{87915266-B60B-3D81-2193-53F8D692E457}"/>
              </a:ext>
            </a:extLst>
          </p:cNvPr>
          <p:cNvSpPr>
            <a:spLocks noGrp="1"/>
          </p:cNvSpPr>
          <p:nvPr>
            <p:ph type="sldNum" sz="quarter" idx="4"/>
          </p:nvPr>
        </p:nvSpPr>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22243471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4"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name="Equation" r:id="rId6" imgW="723586" imgH="431613" progId="Equation.3">
                  <p:embed/>
                </p:oleObj>
              </mc:Choice>
              <mc:Fallback>
                <p:oleObj name="Equation" r:id="rId6" imgW="723586" imgH="431613"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name="Equation" r:id="rId8" imgW="698197" imgH="431613" progId="Equation.3">
                  <p:embed/>
                </p:oleObj>
              </mc:Choice>
              <mc:Fallback>
                <p:oleObj name="Equation" r:id="rId8" imgW="698197" imgH="431613" progId="Equation.3">
                  <p:embed/>
                  <p:pic>
                    <p:nvPicPr>
                      <p:cNvPr id="819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name="Equation" r:id="rId10" imgW="723586" imgH="431613" progId="Equation.3">
                  <p:embed/>
                </p:oleObj>
              </mc:Choice>
              <mc:Fallback>
                <p:oleObj name="Equation" r:id="rId10" imgW="723586" imgH="431613" progId="Equation.3">
                  <p:embed/>
                  <p:pic>
                    <p:nvPicPr>
                      <p:cNvPr id="819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4252A4D2-B522-6328-602D-F26D982EBE1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5877F98-2C20-4AA1-3C01-3AB21E1D865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695C189-1B0D-3D53-3635-C8DBF23DC346}"/>
              </a:ext>
            </a:extLst>
          </p:cNvPr>
          <p:cNvSpPr>
            <a:spLocks noGrp="1"/>
          </p:cNvSpPr>
          <p:nvPr>
            <p:ph type="sldNum" sz="quarter" idx="4"/>
          </p:nvPr>
        </p:nvSpPr>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3292227526"/>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3CCF5FBE-7F16-10A3-8AA0-17876A9597B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C35801E-E692-DB1A-926A-236663A3CCB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2B4EE8D-F94C-829E-E702-D77DC6C90A4E}"/>
              </a:ext>
            </a:extLst>
          </p:cNvPr>
          <p:cNvSpPr>
            <a:spLocks noGrp="1"/>
          </p:cNvSpPr>
          <p:nvPr>
            <p:ph type="sldNum" sz="quarter" idx="4"/>
          </p:nvPr>
        </p:nvSpPr>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name="Equation" r:id="rId4" imgW="1993680" imgH="838080" progId="Equation.3">
                  <p:embed/>
                </p:oleObj>
              </mc:Choice>
              <mc:Fallback>
                <p:oleObj name="Equation" r:id="rId4" imgW="1993680" imgH="838080" progId="Equation.3">
                  <p:embed/>
                  <p:pic>
                    <p:nvPicPr>
                      <p:cNvPr id="4" name="Object 3"/>
                      <p:cNvPicPr>
                        <a:picLocks noChangeAspect="1" noChangeArrowheads="1"/>
                      </p:cNvPicPr>
                      <p:nvPr/>
                    </p:nvPicPr>
                    <p:blipFill>
                      <a:blip r:embed="rId5"/>
                      <a:srcRect/>
                      <a:stretch>
                        <a:fillRect/>
                      </a:stretch>
                    </p:blipFill>
                    <p:spPr bwMode="auto">
                      <a:xfrm>
                        <a:off x="2590800" y="2514600"/>
                        <a:ext cx="3361616" cy="129540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9AFD67C9-0E64-60CA-FAE5-13347918A1A1}"/>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21458543-A84F-69FA-65E2-91B6A44C8875}"/>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4BEBFA9-1F3E-FDB3-C152-52229B8EC066}"/>
              </a:ext>
            </a:extLst>
          </p:cNvPr>
          <p:cNvSpPr>
            <a:spLocks noGrp="1"/>
          </p:cNvSpPr>
          <p:nvPr>
            <p:ph type="sldNum" sz="quarter" idx="4"/>
          </p:nvPr>
        </p:nvSpPr>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4228077760"/>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name="Equation" r:id="rId4" imgW="2730500" imgH="838200" progId="Equation.3">
                  <p:embed/>
                </p:oleObj>
              </mc:Choice>
              <mc:Fallback>
                <p:oleObj name="Equation" r:id="rId4" imgW="2730500" imgH="8382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6A462F9A-C122-471C-F486-AD13225D04CB}"/>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49FCB456-FE45-8CDC-DC30-907A59909900}"/>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8F2F952-1CE3-4F4A-870D-CF0535AE00AF}"/>
              </a:ext>
            </a:extLst>
          </p:cNvPr>
          <p:cNvSpPr>
            <a:spLocks noGrp="1"/>
          </p:cNvSpPr>
          <p:nvPr>
            <p:ph type="sldNum" sz="quarter" idx="4"/>
          </p:nvPr>
        </p:nvSpPr>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3953449422"/>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a:t>
            </a:r>
            <a:r>
              <a:rPr lang="en-US" dirty="0" err="1"/>
              <a:t>Regression.jmp</a:t>
            </a:r>
            <a:r>
              <a:rPr lang="en-US" dirty="0"/>
              <a:t>”</a:t>
            </a:r>
          </a:p>
          <a:p>
            <a:endParaRPr lang="en-US" dirty="0"/>
          </a:p>
          <a:p>
            <a:r>
              <a:rPr lang="en-US" dirty="0"/>
              <a:t>Step 1: Determine the dependent and independent variables. Both should be continuous variables.</a:t>
            </a:r>
          </a:p>
          <a:p>
            <a:pPr lvl="2"/>
            <a:r>
              <a:rPr lang="en-US" sz="2200" dirty="0"/>
              <a:t>Y (dependent variable) is the score of final exam.</a:t>
            </a:r>
          </a:p>
          <a:p>
            <a:pPr lvl="2"/>
            <a:r>
              <a:rPr lang="en-US" sz="2200" dirty="0"/>
              <a:t>X (independent variable) is the score of exam one.</a:t>
            </a:r>
          </a:p>
          <a:p>
            <a:pPr lvl="2"/>
            <a:r>
              <a:rPr lang="en-US" sz="2200" dirty="0"/>
              <a:t>Both variables are continuous.</a:t>
            </a:r>
          </a:p>
          <a:p>
            <a:endParaRPr lang="en-US" dirty="0"/>
          </a:p>
        </p:txBody>
      </p:sp>
      <p:sp>
        <p:nvSpPr>
          <p:cNvPr id="4" name="Date Placeholder 3">
            <a:extLst>
              <a:ext uri="{FF2B5EF4-FFF2-40B4-BE49-F238E27FC236}">
                <a16:creationId xmlns:a16="http://schemas.microsoft.com/office/drawing/2014/main" id="{A9B00CF0-7A2D-4100-D73A-1786F920EA2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BBB12EC-7319-7AC9-4CF2-BD8C860E145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953F128-3432-824B-5F35-10CB0094506D}"/>
              </a:ext>
            </a:extLst>
          </p:cNvPr>
          <p:cNvSpPr>
            <a:spLocks noGrp="1"/>
          </p:cNvSpPr>
          <p:nvPr>
            <p:ph type="sldNum" sz="quarter" idx="4"/>
          </p:nvPr>
        </p:nvSpPr>
        <p:spPr/>
        <p:txBody>
          <a:bodyPr/>
          <a:lstStyle/>
          <a:p>
            <a:fld id="{28B83BC3-069B-46AF-A4E6-C99928E1A4FA}" type="slidenum">
              <a:rPr lang="en-US" smtClean="0"/>
              <a:pPr/>
              <a:t>788</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Simple Linear Regression</a:t>
            </a:r>
          </a:p>
        </p:txBody>
      </p:sp>
      <p:sp>
        <p:nvSpPr>
          <p:cNvPr id="3" name="Content Placeholder 2"/>
          <p:cNvSpPr>
            <a:spLocks noGrp="1"/>
          </p:cNvSpPr>
          <p:nvPr>
            <p:ph idx="1"/>
          </p:nvPr>
        </p:nvSpPr>
        <p:spPr/>
        <p:txBody>
          <a:bodyPr>
            <a:normAutofit/>
          </a:bodyPr>
          <a:lstStyle/>
          <a:p>
            <a:r>
              <a:rPr lang="en-US" sz="2400" dirty="0"/>
              <a:t>Step 2: Create a scatter plot to eyeball whether there seems to be a linear relationship between X and Y.</a:t>
            </a:r>
          </a:p>
          <a:p>
            <a:pPr marL="1234440" lvl="2" indent="-457200">
              <a:buFont typeface="+mj-lt"/>
              <a:buAutoNum type="arabicPeriod"/>
            </a:pPr>
            <a:r>
              <a:rPr lang="en-US" sz="2200" dirty="0"/>
              <a:t>Click Analyze -&gt; Fit Y by X</a:t>
            </a:r>
          </a:p>
          <a:p>
            <a:pPr marL="1234440" lvl="2" indent="-457200">
              <a:buFont typeface="+mj-lt"/>
              <a:buAutoNum type="arabicPeriod"/>
            </a:pPr>
            <a:r>
              <a:rPr lang="en-US" sz="2200" dirty="0"/>
              <a:t>Select FINAL as “Y, Response” and EXAM1 as “X, Factor”</a:t>
            </a:r>
          </a:p>
          <a:p>
            <a:pPr marL="1234440" lvl="2" indent="-457200">
              <a:buFont typeface="+mj-lt"/>
              <a:buAutoNum type="arabicPeriod"/>
            </a:pPr>
            <a:r>
              <a:rPr lang="en-US" sz="2200" dirty="0"/>
              <a:t>Click “OK”</a:t>
            </a:r>
          </a:p>
        </p:txBody>
      </p:sp>
      <p:pic>
        <p:nvPicPr>
          <p:cNvPr id="12" name="Picture 11"/>
          <p:cNvPicPr>
            <a:picLocks noChangeAspect="1"/>
          </p:cNvPicPr>
          <p:nvPr/>
        </p:nvPicPr>
        <p:blipFill>
          <a:blip r:embed="rId4"/>
          <a:stretch>
            <a:fillRect/>
          </a:stretch>
        </p:blipFill>
        <p:spPr>
          <a:xfrm>
            <a:off x="3429000" y="3089729"/>
            <a:ext cx="5486400" cy="3373824"/>
          </a:xfrm>
          <a:prstGeom prst="rect">
            <a:avLst/>
          </a:prstGeom>
        </p:spPr>
      </p:pic>
      <p:sp>
        <p:nvSpPr>
          <p:cNvPr id="4" name="Date Placeholder 3">
            <a:extLst>
              <a:ext uri="{FF2B5EF4-FFF2-40B4-BE49-F238E27FC236}">
                <a16:creationId xmlns:a16="http://schemas.microsoft.com/office/drawing/2014/main" id="{191E2CB4-7201-5D77-9A69-2C8CCC96BD3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FEF9ED4-E5F6-EA78-D8C8-8363BA77D41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DD5B5C3-38D3-E6C0-4687-EFFA1B7444ED}"/>
              </a:ext>
            </a:extLst>
          </p:cNvPr>
          <p:cNvSpPr>
            <a:spLocks noGrp="1"/>
          </p:cNvSpPr>
          <p:nvPr>
            <p:ph type="sldNum" sz="quarter" idx="4"/>
          </p:nvPr>
        </p:nvSpPr>
        <p:spPr/>
        <p:txBody>
          <a:bodyPr/>
          <a:lstStyle/>
          <a:p>
            <a:fld id="{28B83BC3-069B-46AF-A4E6-C99928E1A4FA}" type="slidenum">
              <a:rPr lang="en-US" smtClean="0"/>
              <a:pPr/>
              <a:t>789</a:t>
            </a:fld>
            <a:endParaRPr lang="en-US" dirty="0"/>
          </a:p>
        </p:txBody>
      </p:sp>
    </p:spTree>
    <p:custDataLst>
      <p:tags r:id="rId1"/>
    </p:custDataLst>
    <p:extLst>
      <p:ext uri="{BB962C8B-B14F-4D97-AF65-F5344CB8AC3E}">
        <p14:creationId xmlns:p14="http://schemas.microsoft.com/office/powerpoint/2010/main" val="4245530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43E7008-5A12-6DB6-7020-66F451438E6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8BC2BE0-406A-F880-95AE-7D121EADD97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F5B86E2-9D83-59E3-E390-3509C1DF091E}"/>
              </a:ext>
            </a:extLst>
          </p:cNvPr>
          <p:cNvSpPr>
            <a:spLocks noGrp="1"/>
          </p:cNvSpPr>
          <p:nvPr>
            <p:ph type="sldNum" sz="quarter" idx="4"/>
          </p:nvPr>
        </p:nvSpPr>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Simple Linear Regression</a:t>
            </a:r>
          </a:p>
        </p:txBody>
      </p:sp>
      <p:sp>
        <p:nvSpPr>
          <p:cNvPr id="3" name="Content Placeholder 2"/>
          <p:cNvSpPr>
            <a:spLocks noGrp="1"/>
          </p:cNvSpPr>
          <p:nvPr>
            <p:ph idx="1"/>
          </p:nvPr>
        </p:nvSpPr>
        <p:spPr>
          <a:xfrm>
            <a:off x="609600" y="1143000"/>
            <a:ext cx="4495800" cy="5486400"/>
          </a:xfrm>
        </p:spPr>
        <p:txBody>
          <a:bodyPr/>
          <a:lstStyle/>
          <a:p>
            <a:r>
              <a:rPr lang="en-US" dirty="0"/>
              <a:t>Based on the scatter plot, the relationship between exam one and final seems linear.</a:t>
            </a:r>
          </a:p>
          <a:p>
            <a:endParaRPr lang="en-US" dirty="0"/>
          </a:p>
          <a:p>
            <a:r>
              <a:rPr lang="en-US" dirty="0"/>
              <a:t>The higher the score on exam one, the higher the score on the final.</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56473989-1095-4A06-AB66-67BB96D5D17D}"/>
              </a:ext>
            </a:extLst>
          </p:cNvPr>
          <p:cNvPicPr>
            <a:picLocks noChangeAspect="1"/>
          </p:cNvPicPr>
          <p:nvPr/>
        </p:nvPicPr>
        <p:blipFill>
          <a:blip r:embed="rId4"/>
          <a:stretch>
            <a:fillRect/>
          </a:stretch>
        </p:blipFill>
        <p:spPr>
          <a:xfrm>
            <a:off x="5283200" y="1143000"/>
            <a:ext cx="5486400" cy="5083372"/>
          </a:xfrm>
          <a:prstGeom prst="rect">
            <a:avLst/>
          </a:prstGeom>
        </p:spPr>
      </p:pic>
      <p:sp>
        <p:nvSpPr>
          <p:cNvPr id="8" name="Date Placeholder 7">
            <a:extLst>
              <a:ext uri="{FF2B5EF4-FFF2-40B4-BE49-F238E27FC236}">
                <a16:creationId xmlns:a16="http://schemas.microsoft.com/office/drawing/2014/main" id="{766A6C10-7063-BE24-1AB2-828427ADD52A}"/>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34AAC7CA-50CE-8964-9CFB-DFFC8EF34E2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7597DFFD-8D22-E177-2D4D-0472FFF99117}"/>
              </a:ext>
            </a:extLst>
          </p:cNvPr>
          <p:cNvSpPr>
            <a:spLocks noGrp="1"/>
          </p:cNvSpPr>
          <p:nvPr>
            <p:ph type="sldNum" sz="quarter" idx="4"/>
          </p:nvPr>
        </p:nvSpPr>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366033185"/>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Simple Linear Regression</a:t>
            </a:r>
          </a:p>
        </p:txBody>
      </p:sp>
      <p:sp>
        <p:nvSpPr>
          <p:cNvPr id="3" name="Content Placeholder 2"/>
          <p:cNvSpPr>
            <a:spLocks noGrp="1"/>
          </p:cNvSpPr>
          <p:nvPr>
            <p:ph idx="1"/>
          </p:nvPr>
        </p:nvSpPr>
        <p:spPr/>
        <p:txBody>
          <a:bodyPr>
            <a:normAutofit/>
          </a:bodyPr>
          <a:lstStyle/>
          <a:p>
            <a:r>
              <a:rPr lang="en-US" sz="2400" dirty="0"/>
              <a:t>Step 3: Run the Simple Linear Regression analysis.</a:t>
            </a:r>
          </a:p>
          <a:p>
            <a:pPr marL="1234440" lvl="2" indent="-457200">
              <a:buFont typeface="+mj-lt"/>
              <a:buAutoNum type="arabicPeriod"/>
            </a:pPr>
            <a:r>
              <a:rPr lang="en-US" sz="2200" dirty="0"/>
              <a:t>Click Analyze -&gt; Fit Model</a:t>
            </a:r>
          </a:p>
          <a:p>
            <a:pPr marL="1234440" lvl="2" indent="-457200">
              <a:buFont typeface="+mj-lt"/>
              <a:buAutoNum type="arabicPeriod"/>
            </a:pPr>
            <a:r>
              <a:rPr lang="en-US" sz="2200" dirty="0"/>
              <a:t>Select FINAL as Y and add EXAM1 to “Construct Model Effects”</a:t>
            </a:r>
          </a:p>
          <a:p>
            <a:pPr marL="1234440" lvl="2" indent="-457200">
              <a:buFont typeface="+mj-lt"/>
              <a:buAutoNum type="arabicPeriod"/>
            </a:pPr>
            <a:r>
              <a:rPr lang="en-US" sz="2200" dirty="0"/>
              <a:t>Click “Run”</a:t>
            </a:r>
          </a:p>
          <a:p>
            <a:pPr lvl="1"/>
            <a:endParaRPr lang="en-US" dirty="0"/>
          </a:p>
          <a:p>
            <a:endParaRPr lang="en-US" sz="2400" dirty="0"/>
          </a:p>
          <a:p>
            <a:endParaRPr lang="en-US" sz="2400" dirty="0"/>
          </a:p>
        </p:txBody>
      </p:sp>
      <p:pic>
        <p:nvPicPr>
          <p:cNvPr id="12" name="Picture 11"/>
          <p:cNvPicPr>
            <a:picLocks noChangeAspect="1"/>
          </p:cNvPicPr>
          <p:nvPr/>
        </p:nvPicPr>
        <p:blipFill>
          <a:blip r:embed="rId4"/>
          <a:stretch>
            <a:fillRect/>
          </a:stretch>
        </p:blipFill>
        <p:spPr>
          <a:xfrm>
            <a:off x="3581400" y="2635027"/>
            <a:ext cx="5943600" cy="3868867"/>
          </a:xfrm>
          <a:prstGeom prst="rect">
            <a:avLst/>
          </a:prstGeom>
        </p:spPr>
      </p:pic>
      <p:sp>
        <p:nvSpPr>
          <p:cNvPr id="4" name="Date Placeholder 3">
            <a:extLst>
              <a:ext uri="{FF2B5EF4-FFF2-40B4-BE49-F238E27FC236}">
                <a16:creationId xmlns:a16="http://schemas.microsoft.com/office/drawing/2014/main" id="{D2F14B17-B032-A261-E2AE-C9EEE35F581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9B667C0-1185-8E08-D144-D3834BC8CD1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F249086-7063-9102-5E57-A8A443E55855}"/>
              </a:ext>
            </a:extLst>
          </p:cNvPr>
          <p:cNvSpPr>
            <a:spLocks noGrp="1"/>
          </p:cNvSpPr>
          <p:nvPr>
            <p:ph type="sldNum" sz="quarter" idx="4"/>
          </p:nvPr>
        </p:nvSpPr>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2174089662"/>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Simple Linear Regression</a:t>
            </a:r>
            <a:endParaRPr lang="en-US" dirty="0"/>
          </a:p>
        </p:txBody>
      </p:sp>
      <p:sp>
        <p:nvSpPr>
          <p:cNvPr id="3" name="Content Placeholder 2"/>
          <p:cNvSpPr>
            <a:spLocks noGrp="1"/>
          </p:cNvSpPr>
          <p:nvPr>
            <p:ph idx="1"/>
          </p:nvPr>
        </p:nvSpPr>
        <p:spPr>
          <a:xfrm>
            <a:off x="609600" y="1143000"/>
            <a:ext cx="5257800" cy="5486400"/>
          </a:xfrm>
        </p:spPr>
        <p:txBody>
          <a:bodyPr>
            <a:normAutofit fontScale="70000" lnSpcReduction="20000"/>
          </a:bodyPr>
          <a:lstStyle/>
          <a:p>
            <a:r>
              <a:rPr lang="en-US" dirty="0"/>
              <a:t>Step 4: Check whether the model is statistically significant. If not significant, we will need to re-examine the predictor or look for new predictors before continuing.</a:t>
            </a:r>
          </a:p>
          <a:p>
            <a:endParaRPr lang="en-US" dirty="0"/>
          </a:p>
          <a:p>
            <a:r>
              <a:rPr lang="en-US" dirty="0"/>
              <a:t>The Summary of Fit section provides R2 which measures the percentage of variation in the data set which can be explained by the model.</a:t>
            </a:r>
          </a:p>
          <a:p>
            <a:endParaRPr lang="en-US" dirty="0"/>
          </a:p>
          <a:p>
            <a:r>
              <a:rPr lang="en-US" dirty="0"/>
              <a:t>89.5% of the variability in the data can be accounted for by this linear regression model.</a:t>
            </a:r>
          </a:p>
          <a:p>
            <a:pPr marL="285750" indent="-285750"/>
            <a:endParaRPr lang="en-US" dirty="0"/>
          </a:p>
          <a:p>
            <a:pPr marL="285750" indent="-285750"/>
            <a:r>
              <a:rPr lang="en-US" dirty="0"/>
              <a:t>Analysis of Variance section provides a ANOVA table covering degrees of freedom, sum of squares and mean square information for total, regression and error.</a:t>
            </a:r>
          </a:p>
          <a:p>
            <a:pPr marL="285750" indent="-285750"/>
            <a:endParaRPr lang="en-US" dirty="0"/>
          </a:p>
          <a:p>
            <a:pPr marL="285750" indent="-285750"/>
            <a:r>
              <a:rPr lang="en-US" dirty="0"/>
              <a:t>The p-value of the F-test is lower than </a:t>
            </a:r>
            <a:r>
              <a:rPr lang="el-GR" dirty="0"/>
              <a:t>α</a:t>
            </a:r>
            <a:r>
              <a:rPr lang="en-US" dirty="0"/>
              <a:t> level (0.05) indicating that the model is statistically significant.</a:t>
            </a:r>
            <a:endParaRPr lang="en-US" baseline="30000" dirty="0"/>
          </a:p>
        </p:txBody>
      </p:sp>
      <p:pic>
        <p:nvPicPr>
          <p:cNvPr id="16" name="Picture 15">
            <a:extLst>
              <a:ext uri="{FF2B5EF4-FFF2-40B4-BE49-F238E27FC236}">
                <a16:creationId xmlns:a16="http://schemas.microsoft.com/office/drawing/2014/main" id="{ACC13783-01B4-4F42-B17B-E87E7F357535}"/>
              </a:ext>
            </a:extLst>
          </p:cNvPr>
          <p:cNvPicPr>
            <a:picLocks noChangeAspect="1"/>
          </p:cNvPicPr>
          <p:nvPr/>
        </p:nvPicPr>
        <p:blipFill>
          <a:blip r:embed="rId4"/>
          <a:stretch>
            <a:fillRect/>
          </a:stretch>
        </p:blipFill>
        <p:spPr>
          <a:xfrm>
            <a:off x="5988648" y="1143000"/>
            <a:ext cx="4780952" cy="5171429"/>
          </a:xfrm>
          <a:prstGeom prst="rect">
            <a:avLst/>
          </a:prstGeom>
        </p:spPr>
      </p:pic>
      <p:sp>
        <p:nvSpPr>
          <p:cNvPr id="4" name="Date Placeholder 3">
            <a:extLst>
              <a:ext uri="{FF2B5EF4-FFF2-40B4-BE49-F238E27FC236}">
                <a16:creationId xmlns:a16="http://schemas.microsoft.com/office/drawing/2014/main" id="{AB270CC7-697B-8AFF-7A65-C8840B060DC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5BDBDEA-BEA8-808E-C316-14090547836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7C6B0F8-1FD1-6A37-5E2B-EF5AF0DFB6F3}"/>
              </a:ext>
            </a:extLst>
          </p:cNvPr>
          <p:cNvSpPr>
            <a:spLocks noGrp="1"/>
          </p:cNvSpPr>
          <p:nvPr>
            <p:ph type="sldNum" sz="quarter" idx="4"/>
          </p:nvPr>
        </p:nvSpPr>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3407636411"/>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Simple Linear Regression</a:t>
            </a:r>
            <a:endParaRPr lang="en-US" dirty="0"/>
          </a:p>
        </p:txBody>
      </p:sp>
      <p:sp>
        <p:nvSpPr>
          <p:cNvPr id="3" name="Content Placeholder 2"/>
          <p:cNvSpPr>
            <a:spLocks noGrp="1"/>
          </p:cNvSpPr>
          <p:nvPr>
            <p:ph idx="1"/>
          </p:nvPr>
        </p:nvSpPr>
        <p:spPr>
          <a:xfrm>
            <a:off x="609600" y="1143000"/>
            <a:ext cx="5791200" cy="5486400"/>
          </a:xfrm>
        </p:spPr>
        <p:txBody>
          <a:bodyPr/>
          <a:lstStyle/>
          <a:p>
            <a:r>
              <a:rPr lang="en-US" dirty="0"/>
              <a:t>Step 5: Display regression equation</a:t>
            </a:r>
          </a:p>
          <a:p>
            <a:pPr marL="1234440" lvl="2" indent="-457200">
              <a:buFont typeface="+mj-lt"/>
              <a:buAutoNum type="arabicPeriod"/>
            </a:pPr>
            <a:r>
              <a:rPr lang="en-US" sz="2200" dirty="0"/>
              <a:t>Click on the red triangle button next to “Response FINAL”</a:t>
            </a:r>
          </a:p>
          <a:p>
            <a:pPr marL="1234440" lvl="2" indent="-457200">
              <a:buFont typeface="+mj-lt"/>
              <a:buAutoNum type="arabicPeriod"/>
            </a:pPr>
            <a:r>
              <a:rPr lang="en-US" sz="2200" dirty="0"/>
              <a:t>Select “Estimates” and then “Show Prediction Expression”</a:t>
            </a:r>
          </a:p>
          <a:p>
            <a:endParaRPr lang="en-US" dirty="0"/>
          </a:p>
          <a:p>
            <a:r>
              <a:rPr lang="en-US" dirty="0"/>
              <a:t>The Parameter Estimates section provides the estimates of parameters in the linear regression equation.</a:t>
            </a:r>
          </a:p>
          <a:p>
            <a:endParaRPr lang="en-US" dirty="0"/>
          </a:p>
        </p:txBody>
      </p:sp>
      <p:pic>
        <p:nvPicPr>
          <p:cNvPr id="9" name="Picture 8">
            <a:extLst>
              <a:ext uri="{FF2B5EF4-FFF2-40B4-BE49-F238E27FC236}">
                <a16:creationId xmlns:a16="http://schemas.microsoft.com/office/drawing/2014/main" id="{67F09A07-F004-4084-8D55-445C14C206C5}"/>
              </a:ext>
            </a:extLst>
          </p:cNvPr>
          <p:cNvPicPr>
            <a:picLocks noChangeAspect="1"/>
          </p:cNvPicPr>
          <p:nvPr/>
        </p:nvPicPr>
        <p:blipFill>
          <a:blip r:embed="rId4"/>
          <a:stretch>
            <a:fillRect/>
          </a:stretch>
        </p:blipFill>
        <p:spPr>
          <a:xfrm>
            <a:off x="6379124" y="1147482"/>
            <a:ext cx="4390476" cy="3857143"/>
          </a:xfrm>
          <a:prstGeom prst="rect">
            <a:avLst/>
          </a:prstGeom>
        </p:spPr>
      </p:pic>
      <p:sp>
        <p:nvSpPr>
          <p:cNvPr id="4" name="Date Placeholder 3">
            <a:extLst>
              <a:ext uri="{FF2B5EF4-FFF2-40B4-BE49-F238E27FC236}">
                <a16:creationId xmlns:a16="http://schemas.microsoft.com/office/drawing/2014/main" id="{2F257B52-F76B-D97B-1E44-CE2504DF103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34AB0C0-8FA8-30AC-24A8-9E6054662DF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6ED9778-B6A6-9994-D42F-E7734DEC0F82}"/>
              </a:ext>
            </a:extLst>
          </p:cNvPr>
          <p:cNvSpPr>
            <a:spLocks noGrp="1"/>
          </p:cNvSpPr>
          <p:nvPr>
            <p:ph type="sldNum" sz="quarter" idx="4"/>
          </p:nvPr>
        </p:nvSpPr>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3134313335"/>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4" name="Date Placeholder 3">
            <a:extLst>
              <a:ext uri="{FF2B5EF4-FFF2-40B4-BE49-F238E27FC236}">
                <a16:creationId xmlns:a16="http://schemas.microsoft.com/office/drawing/2014/main" id="{4B33A524-4FA0-3468-8627-8DE0A188F3F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7B04C6D-636E-7CF3-457F-235D45CDFD7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882DCE5-5A94-F4BB-98CA-C81EEE7B726E}"/>
              </a:ext>
            </a:extLst>
          </p:cNvPr>
          <p:cNvSpPr>
            <a:spLocks noGrp="1"/>
          </p:cNvSpPr>
          <p:nvPr>
            <p:ph type="sldNum" sz="quarter" idx="4"/>
          </p:nvPr>
        </p:nvSpPr>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4" name="Date Placeholder 3">
            <a:extLst>
              <a:ext uri="{FF2B5EF4-FFF2-40B4-BE49-F238E27FC236}">
                <a16:creationId xmlns:a16="http://schemas.microsoft.com/office/drawing/2014/main" id="{9E8C8405-73C1-B55E-4DFB-DADE204A476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7C21052-C42F-D74C-6A7B-DEEE3B3743B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39621A8-3743-11AE-30B4-E81CCD909F94}"/>
              </a:ext>
            </a:extLst>
          </p:cNvPr>
          <p:cNvSpPr>
            <a:spLocks noGrp="1"/>
          </p:cNvSpPr>
          <p:nvPr>
            <p:ph type="sldNum" sz="quarter" idx="4"/>
          </p:nvPr>
        </p:nvSpPr>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3" name="Date Placeholder 2">
            <a:extLst>
              <a:ext uri="{FF2B5EF4-FFF2-40B4-BE49-F238E27FC236}">
                <a16:creationId xmlns:a16="http://schemas.microsoft.com/office/drawing/2014/main" id="{25B92F8B-B0D1-C76F-EDDA-6C14CCDFCFE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3246B18-51B6-CFF7-6F91-21F16D4D862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3FF2407-34B9-CD32-2D80-8FFE6FFCC792}"/>
              </a:ext>
            </a:extLst>
          </p:cNvPr>
          <p:cNvSpPr>
            <a:spLocks noGrp="1"/>
          </p:cNvSpPr>
          <p:nvPr>
            <p:ph type="sldNum" sz="quarter" idx="4"/>
          </p:nvPr>
        </p:nvSpPr>
        <p:spPr/>
        <p:txBody>
          <a:bodyPr/>
          <a:lstStyle/>
          <a:p>
            <a:fld id="{28B83BC3-069B-46AF-A4E6-C99928E1A4FA}" type="slidenum">
              <a:rPr lang="en-US" smtClean="0"/>
              <a:pPr/>
              <a:t>796</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20B236CD-61C9-EC7D-C12F-8846695C6AA1}"/>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F414E824-B5D4-4D28-A1C9-E34D2DC83015}"/>
              </a:ext>
            </a:extLst>
          </p:cNvPr>
          <p:cNvSpPr>
            <a:spLocks noGrp="1"/>
          </p:cNvSpPr>
          <p:nvPr>
            <p:ph type="ftr" sz="quarter" idx="3"/>
          </p:nvPr>
        </p:nvSpPr>
        <p:spPr/>
        <p:txBody>
          <a:bodyPr/>
          <a:lstStyle/>
          <a:p>
            <a:r>
              <a:rPr lang="en-US"/>
              <a:t>© Coherent, Inc. 2023</a:t>
            </a:r>
            <a:endParaRPr lang="en-US" dirty="0"/>
          </a:p>
        </p:txBody>
      </p:sp>
      <p:sp>
        <p:nvSpPr>
          <p:cNvPr id="15" name="Slide Number Placeholder 14">
            <a:extLst>
              <a:ext uri="{FF2B5EF4-FFF2-40B4-BE49-F238E27FC236}">
                <a16:creationId xmlns:a16="http://schemas.microsoft.com/office/drawing/2014/main" id="{A8538E81-CE42-A14B-30C4-B81E7C550718}"/>
              </a:ext>
            </a:extLst>
          </p:cNvPr>
          <p:cNvSpPr>
            <a:spLocks noGrp="1"/>
          </p:cNvSpPr>
          <p:nvPr>
            <p:ph type="sldNum" sz="quarter" idx="4"/>
          </p:nvPr>
        </p:nvSpPr>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 The</a:t>
            </a:r>
            <a:r>
              <a:rPr lang="en-US" sz="2200" i="1" dirty="0"/>
              <a:t> assumptions </a:t>
            </a:r>
            <a:r>
              <a:rPr lang="en-US" sz="2200" dirty="0"/>
              <a:t>are:</a:t>
            </a:r>
          </a:p>
          <a:p>
            <a:pPr lvl="2"/>
            <a:r>
              <a:rPr lang="en-US" dirty="0"/>
              <a:t>The residuals are normally distributed, mean equal to zero.</a:t>
            </a:r>
          </a:p>
          <a:p>
            <a:pPr lvl="2"/>
            <a:r>
              <a:rPr lang="en-US" dirty="0"/>
              <a:t>The residuals are independent.</a:t>
            </a:r>
          </a:p>
          <a:p>
            <a:pPr lvl="2"/>
            <a:r>
              <a:rPr lang="en-US" dirty="0"/>
              <a:t>The residuals have a constant variance.</a:t>
            </a:r>
          </a:p>
          <a:p>
            <a:pPr lvl="2"/>
            <a:r>
              <a:rPr lang="en-US"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4" name="Date Placeholder 3">
            <a:extLst>
              <a:ext uri="{FF2B5EF4-FFF2-40B4-BE49-F238E27FC236}">
                <a16:creationId xmlns:a16="http://schemas.microsoft.com/office/drawing/2014/main" id="{3023CD25-A1E7-BA86-C81C-CBAB896702D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AF8B26C-D826-96F4-6E93-CDE25F15553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EE2B4D3-B18C-FD41-73A5-96E4C584C2D4}"/>
              </a:ext>
            </a:extLst>
          </p:cNvPr>
          <p:cNvSpPr>
            <a:spLocks noGrp="1"/>
          </p:cNvSpPr>
          <p:nvPr>
            <p:ph type="sldNum" sz="quarter" idx="4"/>
          </p:nvPr>
        </p:nvSpPr>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sp>
        <p:nvSpPr>
          <p:cNvPr id="3" name="Content Placeholder 2"/>
          <p:cNvSpPr>
            <a:spLocks noGrp="1"/>
          </p:cNvSpPr>
          <p:nvPr>
            <p:ph idx="1"/>
          </p:nvPr>
        </p:nvSpPr>
        <p:spPr>
          <a:xfrm>
            <a:off x="609600" y="1143000"/>
            <a:ext cx="5130800" cy="5486400"/>
          </a:xfrm>
        </p:spPr>
        <p:txBody>
          <a:bodyPr>
            <a:normAutofit/>
          </a:bodyPr>
          <a:lstStyle/>
          <a:p>
            <a:r>
              <a:rPr lang="en-US" sz="2400" dirty="0"/>
              <a:t>Step 1: Generate the columns for residual analysis in your data set.</a:t>
            </a:r>
          </a:p>
          <a:p>
            <a:pPr marL="457200" indent="-342900">
              <a:buFont typeface="+mj-lt"/>
              <a:buAutoNum type="arabicPeriod"/>
            </a:pPr>
            <a:endParaRPr lang="en-US" sz="1800" dirty="0"/>
          </a:p>
          <a:p>
            <a:pPr marL="457200" indent="-342900">
              <a:buFont typeface="+mj-lt"/>
              <a:buAutoNum type="arabicPeriod"/>
            </a:pPr>
            <a:r>
              <a:rPr lang="en-US" sz="1800" dirty="0"/>
              <a:t>Click on the red triangle button next to      “Response FINAL”</a:t>
            </a:r>
          </a:p>
          <a:p>
            <a:pPr marL="457200" indent="-342900">
              <a:buFont typeface="+mj-lt"/>
              <a:buAutoNum type="arabicPeriod"/>
            </a:pPr>
            <a:r>
              <a:rPr lang="en-US" sz="1800" dirty="0"/>
              <a:t>Select “Save Columns” -&gt; “Residuals”</a:t>
            </a:r>
          </a:p>
          <a:p>
            <a:pPr marL="457200" indent="-342900">
              <a:buFont typeface="+mj-lt"/>
              <a:buAutoNum type="arabicPeriod"/>
            </a:pPr>
            <a:r>
              <a:rPr lang="en-US" sz="1800" dirty="0"/>
              <a:t>Select “Save Columns -&gt; “Predicted Values”</a:t>
            </a:r>
          </a:p>
          <a:p>
            <a:endParaRPr lang="en-US" sz="2400" dirty="0"/>
          </a:p>
          <a:p>
            <a:r>
              <a:rPr lang="en-US" sz="2400" dirty="0"/>
              <a:t>A new column called “Residual FINAL” appears in the JMP data sheet along with a column labeled “</a:t>
            </a:r>
            <a:r>
              <a:rPr lang="en-US" sz="2400" dirty="0" err="1"/>
              <a:t>PredictedFINAL</a:t>
            </a:r>
            <a:r>
              <a:rPr lang="en-US" sz="2400" dirty="0"/>
              <a:t>”</a:t>
            </a:r>
          </a:p>
          <a:p>
            <a:endParaRPr lang="en-US" sz="2400" dirty="0"/>
          </a:p>
        </p:txBody>
      </p:sp>
      <p:pic>
        <p:nvPicPr>
          <p:cNvPr id="6" name="Picture 5">
            <a:extLst>
              <a:ext uri="{FF2B5EF4-FFF2-40B4-BE49-F238E27FC236}">
                <a16:creationId xmlns:a16="http://schemas.microsoft.com/office/drawing/2014/main" id="{BD232BA5-03F5-4FD8-B22F-73FB6EA621B5}"/>
              </a:ext>
            </a:extLst>
          </p:cNvPr>
          <p:cNvPicPr>
            <a:picLocks noChangeAspect="1"/>
          </p:cNvPicPr>
          <p:nvPr/>
        </p:nvPicPr>
        <p:blipFill>
          <a:blip r:embed="rId4"/>
          <a:stretch>
            <a:fillRect/>
          </a:stretch>
        </p:blipFill>
        <p:spPr>
          <a:xfrm>
            <a:off x="5867400" y="1143000"/>
            <a:ext cx="5029200" cy="3961052"/>
          </a:xfrm>
          <a:prstGeom prst="rect">
            <a:avLst/>
          </a:prstGeom>
        </p:spPr>
      </p:pic>
      <p:sp>
        <p:nvSpPr>
          <p:cNvPr id="4" name="Date Placeholder 3">
            <a:extLst>
              <a:ext uri="{FF2B5EF4-FFF2-40B4-BE49-F238E27FC236}">
                <a16:creationId xmlns:a16="http://schemas.microsoft.com/office/drawing/2014/main" id="{723D4B8A-230A-9BE2-CFCF-D4EE41E42123}"/>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0D3D40B-2C63-291C-DEE4-5A41AA4ABCC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332444E-F3F9-468B-D34F-D16A2DC566CE}"/>
              </a:ext>
            </a:extLst>
          </p:cNvPr>
          <p:cNvSpPr>
            <a:spLocks noGrp="1"/>
          </p:cNvSpPr>
          <p:nvPr>
            <p:ph type="sldNum" sz="quarter" idx="4"/>
          </p:nvPr>
        </p:nvSpPr>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52582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DB7600D0-3D96-9200-7F02-1C9574128DC8}"/>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F9D2F75F-8EF9-3198-5539-9D3C274D628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95CC525-4E5A-EE30-005F-8E345DF678CF}"/>
              </a:ext>
            </a:extLst>
          </p:cNvPr>
          <p:cNvSpPr>
            <a:spLocks noGrp="1"/>
          </p:cNvSpPr>
          <p:nvPr>
            <p:ph type="sldNum" sz="quarter" idx="4"/>
          </p:nvPr>
        </p:nvSpPr>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C0D642CC-E546-CC4C-FC0A-956F6B68938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30E66C4-9EC6-C5E9-A5D8-BC982E21BD0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803DE57-3CDB-1467-E8DC-0BF637174D83}"/>
              </a:ext>
            </a:extLst>
          </p:cNvPr>
          <p:cNvSpPr>
            <a:spLocks noGrp="1"/>
          </p:cNvSpPr>
          <p:nvPr>
            <p:ph type="sldNum" sz="quarter" idx="4"/>
          </p:nvPr>
        </p:nvSpPr>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sp>
        <p:nvSpPr>
          <p:cNvPr id="3" name="Content Placeholder 2"/>
          <p:cNvSpPr>
            <a:spLocks noGrp="1"/>
          </p:cNvSpPr>
          <p:nvPr>
            <p:ph idx="1"/>
          </p:nvPr>
        </p:nvSpPr>
        <p:spPr/>
        <p:txBody>
          <a:bodyPr>
            <a:normAutofit/>
          </a:bodyPr>
          <a:lstStyle/>
          <a:p>
            <a:r>
              <a:rPr lang="en-US" sz="2400" dirty="0"/>
              <a:t>Step 2: Check whether residuals are normally distributed around the mean of zero.</a:t>
            </a:r>
            <a:endParaRPr lang="en-US" dirty="0"/>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Residual FINAL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“Residual FINAL”</a:t>
            </a:r>
          </a:p>
          <a:p>
            <a:pPr marL="1234440" lvl="2" indent="-457200">
              <a:buFont typeface="+mj-lt"/>
              <a:buAutoNum type="arabicPeriod"/>
            </a:pPr>
            <a:r>
              <a:rPr lang="en-US" sz="2200" dirty="0"/>
              <a:t>Select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pPr lvl="1"/>
            <a:endParaRPr lang="en-US" dirty="0"/>
          </a:p>
          <a:p>
            <a:pPr lvl="1">
              <a:buNone/>
            </a:pPr>
            <a:endParaRPr lang="en-US" dirty="0"/>
          </a:p>
          <a:p>
            <a:endParaRPr lang="en-US" sz="2400" dirty="0"/>
          </a:p>
          <a:p>
            <a:endParaRPr lang="en-US" sz="2400" dirty="0"/>
          </a:p>
          <a:p>
            <a:endParaRPr lang="en-US" sz="2400" dirty="0"/>
          </a:p>
          <a:p>
            <a:endParaRPr lang="en-US" sz="2400" dirty="0"/>
          </a:p>
        </p:txBody>
      </p:sp>
      <p:sp>
        <p:nvSpPr>
          <p:cNvPr id="7" name="Date Placeholder 6">
            <a:extLst>
              <a:ext uri="{FF2B5EF4-FFF2-40B4-BE49-F238E27FC236}">
                <a16:creationId xmlns:a16="http://schemas.microsoft.com/office/drawing/2014/main" id="{14F39460-2710-8EB4-60A7-B7BD5C82CCB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9883C2D-E35B-3EB7-B7FC-9FBABE83B62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6A23C00-0E40-EB41-5EDF-4CE6A90C5FD8}"/>
              </a:ext>
            </a:extLst>
          </p:cNvPr>
          <p:cNvSpPr>
            <a:spLocks noGrp="1"/>
          </p:cNvSpPr>
          <p:nvPr>
            <p:ph type="sldNum" sz="quarter" idx="4"/>
          </p:nvPr>
        </p:nvSpPr>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1215821272"/>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pic>
        <p:nvPicPr>
          <p:cNvPr id="15" name="Picture 14"/>
          <p:cNvPicPr>
            <a:picLocks noChangeAspect="1"/>
          </p:cNvPicPr>
          <p:nvPr/>
        </p:nvPicPr>
        <p:blipFill>
          <a:blip r:embed="rId3"/>
          <a:stretch>
            <a:fillRect/>
          </a:stretch>
        </p:blipFill>
        <p:spPr>
          <a:xfrm>
            <a:off x="2032000" y="1905000"/>
            <a:ext cx="7315200" cy="3657600"/>
          </a:xfrm>
          <a:prstGeom prst="rect">
            <a:avLst/>
          </a:prstGeom>
        </p:spPr>
      </p:pic>
      <p:sp>
        <p:nvSpPr>
          <p:cNvPr id="4" name="Date Placeholder 3">
            <a:extLst>
              <a:ext uri="{FF2B5EF4-FFF2-40B4-BE49-F238E27FC236}">
                <a16:creationId xmlns:a16="http://schemas.microsoft.com/office/drawing/2014/main" id="{B4AA8939-C93C-E930-031A-4BA7E858D1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506216B-6C54-9C5B-AA30-FA1A1C6813B4}"/>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C70E2A7-19FD-B672-66CF-0B8CB9FCC722}"/>
              </a:ext>
            </a:extLst>
          </p:cNvPr>
          <p:cNvSpPr>
            <a:spLocks noGrp="1"/>
          </p:cNvSpPr>
          <p:nvPr>
            <p:ph type="sldNum" sz="quarter" idx="4"/>
          </p:nvPr>
        </p:nvSpPr>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586563152"/>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5562600" cy="5486400"/>
          </a:xfrm>
        </p:spPr>
        <p:txBody>
          <a:bodyPr>
            <a:normAutofit lnSpcReduction="10000"/>
          </a:bodyPr>
          <a:lstStyle/>
          <a:p>
            <a:r>
              <a:rPr lang="en-US" dirty="0"/>
              <a:t>The Parameter Estimates section provides the mean of residuals. In this case, it is small enough to be considered zero.</a:t>
            </a:r>
          </a:p>
          <a:p>
            <a:endParaRPr lang="en-US" dirty="0"/>
          </a:p>
          <a:p>
            <a:r>
              <a:rPr lang="en-US" dirty="0"/>
              <a:t>The Goodness-of-Fit Test section provides the Normality Test results. Since the p-value (0.41) is greater than the alpha level (0.05), we fail to reject the null and the residuals are normally distributed.</a:t>
            </a:r>
          </a:p>
          <a:p>
            <a:pPr lvl="1"/>
            <a:r>
              <a:rPr lang="en-US" sz="2000" dirty="0"/>
              <a:t>H0: The residuals are normally distributed.</a:t>
            </a:r>
          </a:p>
          <a:p>
            <a:pPr lvl="1"/>
            <a:r>
              <a:rPr lang="en-US" sz="2000" dirty="0"/>
              <a:t>H1: The residuals are not normally distributed.</a:t>
            </a:r>
          </a:p>
          <a:p>
            <a:endParaRPr lang="en-US" dirty="0"/>
          </a:p>
        </p:txBody>
      </p:sp>
      <p:pic>
        <p:nvPicPr>
          <p:cNvPr id="4" name="Picture 3">
            <a:extLst>
              <a:ext uri="{FF2B5EF4-FFF2-40B4-BE49-F238E27FC236}">
                <a16:creationId xmlns:a16="http://schemas.microsoft.com/office/drawing/2014/main" id="{005F11C3-6C60-4C60-9035-79D7728FB94A}"/>
              </a:ext>
            </a:extLst>
          </p:cNvPr>
          <p:cNvPicPr>
            <a:picLocks noChangeAspect="1"/>
          </p:cNvPicPr>
          <p:nvPr/>
        </p:nvPicPr>
        <p:blipFill>
          <a:blip r:embed="rId4"/>
          <a:stretch>
            <a:fillRect/>
          </a:stretch>
        </p:blipFill>
        <p:spPr>
          <a:xfrm>
            <a:off x="6172200" y="1676400"/>
            <a:ext cx="4754880" cy="4065319"/>
          </a:xfrm>
          <a:prstGeom prst="rect">
            <a:avLst/>
          </a:prstGeom>
        </p:spPr>
      </p:pic>
      <p:sp>
        <p:nvSpPr>
          <p:cNvPr id="8" name="Date Placeholder 7">
            <a:extLst>
              <a:ext uri="{FF2B5EF4-FFF2-40B4-BE49-F238E27FC236}">
                <a16:creationId xmlns:a16="http://schemas.microsoft.com/office/drawing/2014/main" id="{FCC4A7E6-D64C-DFF4-A4AC-9FF4F9D4306C}"/>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52CE3B25-8B53-13DE-9337-B55433F62E09}"/>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02BD70E7-49F8-47D0-BFAB-A07F32D2836E}"/>
              </a:ext>
            </a:extLst>
          </p:cNvPr>
          <p:cNvSpPr>
            <a:spLocks noGrp="1"/>
          </p:cNvSpPr>
          <p:nvPr>
            <p:ph type="sldNum" sz="quarter" idx="4"/>
          </p:nvPr>
        </p:nvSpPr>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143463616"/>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sp>
        <p:nvSpPr>
          <p:cNvPr id="3" name="Content Placeholder 2"/>
          <p:cNvSpPr>
            <a:spLocks noGrp="1"/>
          </p:cNvSpPr>
          <p:nvPr>
            <p:ph idx="1"/>
          </p:nvPr>
        </p:nvSpPr>
        <p:spPr/>
        <p:txBody>
          <a:bodyPr>
            <a:normAutofit/>
          </a:bodyPr>
          <a:lstStyle/>
          <a:p>
            <a:r>
              <a:rPr lang="en-US" sz="2400" dirty="0"/>
              <a:t>Step 3: If the data are in time order, run the IR chart to check whether residuals are independent.</a:t>
            </a:r>
            <a:endParaRPr lang="en-US" dirty="0"/>
          </a:p>
          <a:p>
            <a:pPr marL="1234440" lvl="2" indent="-457200">
              <a:buFont typeface="+mj-lt"/>
              <a:buAutoNum type="arabicPeriod"/>
            </a:pPr>
            <a:r>
              <a:rPr lang="en-US" sz="2200" dirty="0"/>
              <a:t>Click Analyze -&gt; Quality &amp; Process -&gt; Control Chart -&gt; IR</a:t>
            </a:r>
          </a:p>
          <a:p>
            <a:pPr marL="1234440" lvl="2" indent="-457200">
              <a:buFont typeface="+mj-lt"/>
              <a:buAutoNum type="arabicPeriod"/>
            </a:pPr>
            <a:r>
              <a:rPr lang="en-US" sz="2200" dirty="0"/>
              <a:t>Select Residual FINAL as “Process”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“Individual Measurement of Residual FINAL”</a:t>
            </a:r>
          </a:p>
          <a:p>
            <a:pPr marL="1234440" lvl="2" indent="-457200">
              <a:buFont typeface="+mj-lt"/>
              <a:buAutoNum type="arabicPeriod"/>
            </a:pPr>
            <a:r>
              <a:rPr lang="en-US" sz="2200" dirty="0"/>
              <a:t>Select Tests -&gt; All Tests</a:t>
            </a:r>
          </a:p>
        </p:txBody>
      </p:sp>
      <p:sp>
        <p:nvSpPr>
          <p:cNvPr id="7" name="Date Placeholder 6">
            <a:extLst>
              <a:ext uri="{FF2B5EF4-FFF2-40B4-BE49-F238E27FC236}">
                <a16:creationId xmlns:a16="http://schemas.microsoft.com/office/drawing/2014/main" id="{6F1FA8C1-3283-9940-2C72-605DB455590F}"/>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7420137-4E33-F2A9-0167-7C3B749A23E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BAAE6D9-F2CD-6972-FDC9-F2346AB292BA}"/>
              </a:ext>
            </a:extLst>
          </p:cNvPr>
          <p:cNvSpPr>
            <a:spLocks noGrp="1"/>
          </p:cNvSpPr>
          <p:nvPr>
            <p:ph type="sldNum" sz="quarter" idx="4"/>
          </p:nvPr>
        </p:nvSpPr>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3406002357"/>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pic>
        <p:nvPicPr>
          <p:cNvPr id="13" name="Picture 12"/>
          <p:cNvPicPr>
            <a:picLocks noChangeAspect="1"/>
          </p:cNvPicPr>
          <p:nvPr/>
        </p:nvPicPr>
        <p:blipFill>
          <a:blip r:embed="rId3"/>
          <a:stretch>
            <a:fillRect/>
          </a:stretch>
        </p:blipFill>
        <p:spPr>
          <a:xfrm>
            <a:off x="2032000" y="1371600"/>
            <a:ext cx="7315200" cy="4945682"/>
          </a:xfrm>
          <a:prstGeom prst="rect">
            <a:avLst/>
          </a:prstGeom>
        </p:spPr>
      </p:pic>
      <p:sp>
        <p:nvSpPr>
          <p:cNvPr id="4" name="Date Placeholder 3">
            <a:extLst>
              <a:ext uri="{FF2B5EF4-FFF2-40B4-BE49-F238E27FC236}">
                <a16:creationId xmlns:a16="http://schemas.microsoft.com/office/drawing/2014/main" id="{ACF03233-F7BB-F316-744A-840303CD7A9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B3CA856-78EC-ED23-1A92-8F14E979C21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2F5D50C-1730-D9DC-18F3-81BCB0C9AFB1}"/>
              </a:ext>
            </a:extLst>
          </p:cNvPr>
          <p:cNvSpPr>
            <a:spLocks noGrp="1"/>
          </p:cNvSpPr>
          <p:nvPr>
            <p:ph type="sldNum" sz="quarter" idx="4"/>
          </p:nvPr>
        </p:nvSpPr>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070754805"/>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6096000" cy="5486400"/>
          </a:xfrm>
        </p:spPr>
        <p:txBody>
          <a:bodyPr/>
          <a:lstStyle/>
          <a:p>
            <a:r>
              <a:rPr lang="en-US" dirty="0"/>
              <a:t>If no data points are out of control in both the I-Chart and MR charts, the residuals are independent of each other.</a:t>
            </a:r>
          </a:p>
          <a:p>
            <a:endParaRPr lang="en-US" dirty="0"/>
          </a:p>
          <a:p>
            <a:r>
              <a:rPr lang="en-US" dirty="0"/>
              <a:t>If the residuals are not independent, it is possible that some important predicators are not included in the model.</a:t>
            </a:r>
          </a:p>
          <a:p>
            <a:endParaRPr lang="en-US" dirty="0"/>
          </a:p>
          <a:p>
            <a:r>
              <a:rPr lang="en-US" dirty="0"/>
              <a:t>In this example, since the IR chart is in control, residuals are independent.</a:t>
            </a:r>
          </a:p>
          <a:p>
            <a:endParaRPr lang="en-US" dirty="0"/>
          </a:p>
        </p:txBody>
      </p:sp>
      <p:pic>
        <p:nvPicPr>
          <p:cNvPr id="13" name="Picture 12">
            <a:extLst>
              <a:ext uri="{FF2B5EF4-FFF2-40B4-BE49-F238E27FC236}">
                <a16:creationId xmlns:a16="http://schemas.microsoft.com/office/drawing/2014/main" id="{952A856E-8F65-45C9-8AA2-D34803F4EB2C}"/>
              </a:ext>
            </a:extLst>
          </p:cNvPr>
          <p:cNvPicPr>
            <a:picLocks noChangeAspect="1"/>
          </p:cNvPicPr>
          <p:nvPr/>
        </p:nvPicPr>
        <p:blipFill>
          <a:blip r:embed="rId4"/>
          <a:stretch>
            <a:fillRect/>
          </a:stretch>
        </p:blipFill>
        <p:spPr>
          <a:xfrm>
            <a:off x="6929120" y="1143000"/>
            <a:ext cx="3840480" cy="5240493"/>
          </a:xfrm>
          <a:prstGeom prst="rect">
            <a:avLst/>
          </a:prstGeom>
        </p:spPr>
      </p:pic>
      <p:sp>
        <p:nvSpPr>
          <p:cNvPr id="4" name="Date Placeholder 3">
            <a:extLst>
              <a:ext uri="{FF2B5EF4-FFF2-40B4-BE49-F238E27FC236}">
                <a16:creationId xmlns:a16="http://schemas.microsoft.com/office/drawing/2014/main" id="{B4621A1D-72B0-99A8-5EB8-FCE501AAC346}"/>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8C136D2-1CED-8F51-79CD-39A96657849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4FC5EA6-A7F0-AFC8-1269-550789CEE431}"/>
              </a:ext>
            </a:extLst>
          </p:cNvPr>
          <p:cNvSpPr>
            <a:spLocks noGrp="1"/>
          </p:cNvSpPr>
          <p:nvPr>
            <p:ph type="sldNum" sz="quarter" idx="4"/>
          </p:nvPr>
        </p:nvSpPr>
        <p:spPr/>
        <p:txBody>
          <a:bodyPr/>
          <a:lstStyle/>
          <a:p>
            <a:fld id="{28B83BC3-069B-46AF-A4E6-C99928E1A4FA}" type="slidenum">
              <a:rPr lang="en-US" smtClean="0"/>
              <a:pPr/>
              <a:t>805</a:t>
            </a:fld>
            <a:endParaRPr lang="en-US" dirty="0"/>
          </a:p>
        </p:txBody>
      </p:sp>
    </p:spTree>
    <p:custDataLst>
      <p:tags r:id="rId1"/>
    </p:custDataLst>
    <p:extLst>
      <p:ext uri="{BB962C8B-B14F-4D97-AF65-F5344CB8AC3E}">
        <p14:creationId xmlns:p14="http://schemas.microsoft.com/office/powerpoint/2010/main" val="925827221"/>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10160000" cy="5486400"/>
          </a:xfrm>
        </p:spPr>
        <p:txBody>
          <a:bodyPr/>
          <a:lstStyle/>
          <a:p>
            <a:r>
              <a:rPr lang="en-US" dirty="0"/>
              <a:t>Step 4: Check whether residuals have equal variance across the predicted responses.</a:t>
            </a:r>
          </a:p>
          <a:p>
            <a:pPr marL="1234440" lvl="2" indent="-457200">
              <a:buFont typeface="+mj-lt"/>
              <a:buAutoNum type="arabicPeriod"/>
            </a:pPr>
            <a:r>
              <a:rPr lang="en-US" dirty="0"/>
              <a:t>Click “Graph” -&gt; “Scatterplot Matrix”</a:t>
            </a:r>
          </a:p>
          <a:p>
            <a:pPr marL="1234440" lvl="2" indent="-457200">
              <a:buFont typeface="+mj-lt"/>
              <a:buAutoNum type="arabicPeriod"/>
            </a:pPr>
            <a:r>
              <a:rPr lang="en-US" dirty="0"/>
              <a:t>A window named “Scatterplot Matrix” opens</a:t>
            </a:r>
          </a:p>
          <a:p>
            <a:pPr marL="1234440" lvl="2" indent="-457200">
              <a:buFont typeface="+mj-lt"/>
              <a:buAutoNum type="arabicPeriod"/>
            </a:pPr>
            <a:r>
              <a:rPr lang="en-US" dirty="0"/>
              <a:t>Select “Residuals FINAL” as “Y”</a:t>
            </a:r>
          </a:p>
          <a:p>
            <a:pPr marL="1234440" lvl="2" indent="-457200">
              <a:buFont typeface="+mj-lt"/>
              <a:buAutoNum type="arabicPeriod"/>
            </a:pPr>
            <a:r>
              <a:rPr lang="en-US" dirty="0"/>
              <a:t>Select “Predicted FINAL” as “X”</a:t>
            </a:r>
          </a:p>
          <a:p>
            <a:pPr marL="1234440" lvl="2" indent="-457200">
              <a:buFont typeface="+mj-lt"/>
              <a:buAutoNum type="arabicPeriod"/>
            </a:pPr>
            <a:r>
              <a:rPr lang="en-US" dirty="0"/>
              <a:t>Click “OK”</a:t>
            </a:r>
          </a:p>
        </p:txBody>
      </p:sp>
      <p:pic>
        <p:nvPicPr>
          <p:cNvPr id="12" name="Picture 11">
            <a:extLst>
              <a:ext uri="{FF2B5EF4-FFF2-40B4-BE49-F238E27FC236}">
                <a16:creationId xmlns:a16="http://schemas.microsoft.com/office/drawing/2014/main" id="{AE24ECA4-9146-4726-B0C2-1C00B69E865D}"/>
              </a:ext>
            </a:extLst>
          </p:cNvPr>
          <p:cNvPicPr>
            <a:picLocks noChangeAspect="1"/>
          </p:cNvPicPr>
          <p:nvPr/>
        </p:nvPicPr>
        <p:blipFill>
          <a:blip r:embed="rId4"/>
          <a:stretch>
            <a:fillRect/>
          </a:stretch>
        </p:blipFill>
        <p:spPr>
          <a:xfrm>
            <a:off x="5740400" y="3048000"/>
            <a:ext cx="5029200" cy="2867114"/>
          </a:xfrm>
          <a:prstGeom prst="rect">
            <a:avLst/>
          </a:prstGeom>
        </p:spPr>
      </p:pic>
      <p:sp>
        <p:nvSpPr>
          <p:cNvPr id="4" name="Date Placeholder 3">
            <a:extLst>
              <a:ext uri="{FF2B5EF4-FFF2-40B4-BE49-F238E27FC236}">
                <a16:creationId xmlns:a16="http://schemas.microsoft.com/office/drawing/2014/main" id="{9E5D0531-580B-A5F6-D11C-E70842E1786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658991A4-F68B-CCE3-797F-B7BE1839BF63}"/>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5613889-59F7-07ED-EB9E-3319F76FAED6}"/>
              </a:ext>
            </a:extLst>
          </p:cNvPr>
          <p:cNvSpPr>
            <a:spLocks noGrp="1"/>
          </p:cNvSpPr>
          <p:nvPr>
            <p:ph type="sldNum" sz="quarter" idx="4"/>
          </p:nvPr>
        </p:nvSpPr>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984435842"/>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5791200" cy="5486400"/>
          </a:xfrm>
        </p:spPr>
        <p:txBody>
          <a:bodyPr/>
          <a:lstStyle/>
          <a:p>
            <a:r>
              <a:rPr lang="en-US" dirty="0"/>
              <a:t>We are looking for the pattern in which residuals spread out evenly around zero from the top to the bottom.</a:t>
            </a:r>
          </a:p>
          <a:p>
            <a:endParaRPr lang="en-US" dirty="0"/>
          </a:p>
          <a:p>
            <a:r>
              <a:rPr lang="en-US" dirty="0"/>
              <a:t>When the assumption of constant variance is violated, a condition referred to as heteroscedasticity exists. (hetero = different, </a:t>
            </a:r>
            <a:r>
              <a:rPr lang="en-US" dirty="0" err="1"/>
              <a:t>skedasis</a:t>
            </a:r>
            <a:r>
              <a:rPr lang="en-US" dirty="0"/>
              <a:t> = dispersion)</a:t>
            </a:r>
          </a:p>
          <a:p>
            <a:endParaRPr lang="en-US" dirty="0"/>
          </a:p>
          <a:p>
            <a:r>
              <a:rPr lang="en-US" dirty="0"/>
              <a:t>When heteroscedasticity exits, it can mislead us into believing an X variable is significant when it actually is not.</a:t>
            </a:r>
          </a:p>
        </p:txBody>
      </p:sp>
      <p:pic>
        <p:nvPicPr>
          <p:cNvPr id="4" name="Picture 3">
            <a:extLst>
              <a:ext uri="{FF2B5EF4-FFF2-40B4-BE49-F238E27FC236}">
                <a16:creationId xmlns:a16="http://schemas.microsoft.com/office/drawing/2014/main" id="{D7D2806D-9C70-4F62-A53B-D042C5BDF0A8}"/>
              </a:ext>
            </a:extLst>
          </p:cNvPr>
          <p:cNvPicPr>
            <a:picLocks noChangeAspect="1"/>
          </p:cNvPicPr>
          <p:nvPr/>
        </p:nvPicPr>
        <p:blipFill>
          <a:blip r:embed="rId4"/>
          <a:stretch>
            <a:fillRect/>
          </a:stretch>
        </p:blipFill>
        <p:spPr>
          <a:xfrm>
            <a:off x="6672729" y="1371600"/>
            <a:ext cx="4114800" cy="4725235"/>
          </a:xfrm>
          <a:prstGeom prst="rect">
            <a:avLst/>
          </a:prstGeom>
        </p:spPr>
      </p:pic>
      <p:sp>
        <p:nvSpPr>
          <p:cNvPr id="8" name="Date Placeholder 7">
            <a:extLst>
              <a:ext uri="{FF2B5EF4-FFF2-40B4-BE49-F238E27FC236}">
                <a16:creationId xmlns:a16="http://schemas.microsoft.com/office/drawing/2014/main" id="{F16C47AF-9DA8-FCD1-4B39-0686792C4CDC}"/>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320AC319-03A3-391F-2FA8-7EE9C561F9C3}"/>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0A2C9839-9E91-AC77-0F91-FFCC08B22320}"/>
              </a:ext>
            </a:extLst>
          </p:cNvPr>
          <p:cNvSpPr>
            <a:spLocks noGrp="1"/>
          </p:cNvSpPr>
          <p:nvPr>
            <p:ph type="sldNum" sz="quarter" idx="4"/>
          </p:nvPr>
        </p:nvSpPr>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3496332985"/>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3" name="Date Placeholder 2">
            <a:extLst>
              <a:ext uri="{FF2B5EF4-FFF2-40B4-BE49-F238E27FC236}">
                <a16:creationId xmlns:a16="http://schemas.microsoft.com/office/drawing/2014/main" id="{18BAC772-E69A-67EE-8E4E-443C94555F4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5C91C9C8-C293-B368-915A-3CAB4931118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70D0CE91-A905-2EA8-67E1-E2AEDF85D37D}"/>
              </a:ext>
            </a:extLst>
          </p:cNvPr>
          <p:cNvSpPr>
            <a:spLocks noGrp="1"/>
          </p:cNvSpPr>
          <p:nvPr>
            <p:ph type="sldNum" sz="quarter" idx="4"/>
          </p:nvPr>
        </p:nvSpPr>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11" name="Content Placeholder 2">
            <a:extLst>
              <a:ext uri="{FF2B5EF4-FFF2-40B4-BE49-F238E27FC236}">
                <a16:creationId xmlns:a16="http://schemas.microsoft.com/office/drawing/2014/main" id="{B6843B83-6F9D-437E-9CE4-2BDC97BC2E22}"/>
              </a:ext>
            </a:extLst>
          </p:cNvPr>
          <p:cNvSpPr>
            <a:spLocks noGrp="1"/>
          </p:cNvSpPr>
          <p:nvPr>
            <p:ph idx="1"/>
          </p:nvPr>
        </p:nvSpPr>
        <p:spPr>
          <a:xfrm>
            <a:off x="609600" y="1143000"/>
            <a:ext cx="10160000" cy="5486400"/>
          </a:xfrm>
        </p:spPr>
        <p:txBody>
          <a:bodyPr numCol="2">
            <a:noAutofit/>
          </a:bodyPr>
          <a:lstStyle/>
          <a:p>
            <a:pPr marL="114300" indent="0">
              <a:buNone/>
            </a:pPr>
            <a:r>
              <a:rPr lang="en-US" sz="1600" b="1" dirty="0">
                <a:solidFill>
                  <a:schemeClr val="bg1">
                    <a:lumMod val="75000"/>
                  </a:schemeClr>
                </a:solidFill>
              </a:rPr>
              <a:t>4.1 Simple Linear Regression</a:t>
            </a:r>
          </a:p>
          <a:p>
            <a:pPr marL="114300" indent="0">
              <a:buNone/>
            </a:pPr>
            <a:r>
              <a:rPr lang="en-US" sz="1600" dirty="0">
                <a:solidFill>
                  <a:schemeClr val="bg1">
                    <a:lumMod val="75000"/>
                  </a:schemeClr>
                </a:solidFill>
              </a:rPr>
              <a:t>   4.1.1 Correlation</a:t>
            </a:r>
          </a:p>
          <a:p>
            <a:pPr marL="114300" indent="0">
              <a:buNone/>
            </a:pPr>
            <a:r>
              <a:rPr lang="en-US" sz="1600" dirty="0">
                <a:solidFill>
                  <a:schemeClr val="bg1">
                    <a:lumMod val="75000"/>
                  </a:schemeClr>
                </a:solidFill>
              </a:rPr>
              <a:t>   4.1.2 X-Y Diagram</a:t>
            </a:r>
          </a:p>
          <a:p>
            <a:pPr marL="114300" indent="0">
              <a:buNone/>
            </a:pPr>
            <a:r>
              <a:rPr lang="en-US" sz="1600" dirty="0">
                <a:solidFill>
                  <a:schemeClr val="bg1">
                    <a:lumMod val="75000"/>
                  </a:schemeClr>
                </a:solidFill>
              </a:rPr>
              <a:t>   4.1.3 Regression Equations</a:t>
            </a:r>
          </a:p>
          <a:p>
            <a:pPr marL="114300" indent="0">
              <a:buNone/>
            </a:pPr>
            <a:r>
              <a:rPr lang="en-US" sz="1600" dirty="0">
                <a:solidFill>
                  <a:schemeClr val="bg1">
                    <a:lumMod val="75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p:txBody>
      </p:sp>
      <p:sp>
        <p:nvSpPr>
          <p:cNvPr id="3" name="Date Placeholder 2">
            <a:extLst>
              <a:ext uri="{FF2B5EF4-FFF2-40B4-BE49-F238E27FC236}">
                <a16:creationId xmlns:a16="http://schemas.microsoft.com/office/drawing/2014/main" id="{B37CFB79-7F65-9DC7-850E-42AF6F0A691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1C673DE-90AE-05CD-AF80-C7E61F48AFB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DF281C0-8800-F3D4-7271-5E0E4FFAF650}"/>
              </a:ext>
            </a:extLst>
          </p:cNvPr>
          <p:cNvSpPr>
            <a:spLocks noGrp="1"/>
          </p:cNvSpPr>
          <p:nvPr>
            <p:ph type="sldNum" sz="quarter" idx="4"/>
          </p:nvPr>
        </p:nvSpPr>
        <p:spPr/>
        <p:txBody>
          <a:bodyPr/>
          <a:lstStyle/>
          <a:p>
            <a:fld id="{28B83BC3-069B-46AF-A4E6-C99928E1A4FA}" type="slidenum">
              <a:rPr lang="en-US" smtClean="0"/>
              <a:pPr/>
              <a:t>809</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4" name="Date Placeholder 3">
            <a:extLst>
              <a:ext uri="{FF2B5EF4-FFF2-40B4-BE49-F238E27FC236}">
                <a16:creationId xmlns:a16="http://schemas.microsoft.com/office/drawing/2014/main" id="{85C02F12-6051-4496-B43D-C6B81C30836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CD2DCCE-A6A3-2601-F439-B59DEDEB5D1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A3E74412-E572-E4A6-C21D-D9168FA3BF83}"/>
              </a:ext>
            </a:extLst>
          </p:cNvPr>
          <p:cNvSpPr>
            <a:spLocks noGrp="1"/>
          </p:cNvSpPr>
          <p:nvPr>
            <p:ph type="sldNum" sz="quarter" idx="4"/>
          </p:nvPr>
        </p:nvSpPr>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3" name="Date Placeholder 2">
            <a:extLst>
              <a:ext uri="{FF2B5EF4-FFF2-40B4-BE49-F238E27FC236}">
                <a16:creationId xmlns:a16="http://schemas.microsoft.com/office/drawing/2014/main" id="{72D50783-1580-697A-C1E6-C403A60EF79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8AEB191-2398-15FD-C48A-D0A07B732F5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17E7053-E0DD-74A1-89E0-FCFC92FD2B7F}"/>
              </a:ext>
            </a:extLst>
          </p:cNvPr>
          <p:cNvSpPr>
            <a:spLocks noGrp="1"/>
          </p:cNvSpPr>
          <p:nvPr>
            <p:ph type="sldNum" sz="quarter" idx="4"/>
          </p:nvPr>
        </p:nvSpPr>
        <p:spPr/>
        <p:txBody>
          <a:bodyPr/>
          <a:lstStyle/>
          <a:p>
            <a:fld id="{28B83BC3-069B-46AF-A4E6-C99928E1A4FA}" type="slidenum">
              <a:rPr lang="en-US" smtClean="0"/>
              <a:pPr/>
              <a:t>810</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name="Equation" r:id="rId4" imgW="2997200" imgH="228600" progId="Equation.3">
                  <p:embed/>
                </p:oleObj>
              </mc:Choice>
              <mc:Fallback>
                <p:oleObj name="Equation" r:id="rId4" imgW="2997200" imgH="2286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name="Equation" r:id="rId6" imgW="1028254" imgH="203112" progId="Equation.3">
                  <p:embed/>
                </p:oleObj>
              </mc:Choice>
              <mc:Fallback>
                <p:oleObj name="Equation" r:id="rId6" imgW="1028254" imgH="203112" progId="Equation.3">
                  <p:embed/>
                  <p:pic>
                    <p:nvPicPr>
                      <p:cNvPr id="122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8005B4F4-8DD6-8053-0D2A-C788196C9010}"/>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C2C3015D-227A-E9F4-CE94-F669AB87DF9A}"/>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8422DA7-0285-2CC4-5069-37931E3E8B25}"/>
              </a:ext>
            </a:extLst>
          </p:cNvPr>
          <p:cNvSpPr>
            <a:spLocks noGrp="1"/>
          </p:cNvSpPr>
          <p:nvPr>
            <p:ph type="sldNum" sz="quarter" idx="4"/>
          </p:nvPr>
        </p:nvSpPr>
        <p:spPr/>
        <p:txBody>
          <a:bodyPr/>
          <a:lstStyle/>
          <a:p>
            <a:fld id="{28B83BC3-069B-46AF-A4E6-C99928E1A4FA}" type="slidenum">
              <a:rPr lang="en-US" smtClean="0"/>
              <a:pPr/>
              <a:t>811</a:t>
            </a:fld>
            <a:endParaRPr lang="en-US" dirty="0"/>
          </a:p>
        </p:txBody>
      </p:sp>
    </p:spTree>
    <p:custDataLst>
      <p:tags r:id="rId1"/>
    </p:custDataLst>
    <p:extLst>
      <p:ext uri="{BB962C8B-B14F-4D97-AF65-F5344CB8AC3E}">
        <p14:creationId xmlns:p14="http://schemas.microsoft.com/office/powerpoint/2010/main" val="3556733600"/>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4" name="Date Placeholder 3">
            <a:extLst>
              <a:ext uri="{FF2B5EF4-FFF2-40B4-BE49-F238E27FC236}">
                <a16:creationId xmlns:a16="http://schemas.microsoft.com/office/drawing/2014/main" id="{29515BF2-8FD9-A66B-5050-F910C8B0242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518C23E-F1D8-A7EC-8D3B-F806BCE4BF4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EF203CF-538C-1615-CF19-A398D5AFE7AC}"/>
              </a:ext>
            </a:extLst>
          </p:cNvPr>
          <p:cNvSpPr>
            <a:spLocks noGrp="1"/>
          </p:cNvSpPr>
          <p:nvPr>
            <p:ph type="sldNum" sz="quarter" idx="4"/>
          </p:nvPr>
        </p:nvSpPr>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4" name="Date Placeholder 3">
            <a:extLst>
              <a:ext uri="{FF2B5EF4-FFF2-40B4-BE49-F238E27FC236}">
                <a16:creationId xmlns:a16="http://schemas.microsoft.com/office/drawing/2014/main" id="{3A86B073-8B9A-2467-9420-1E18643514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1BADBD5-CFB1-3069-A64D-3CA7D90577A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3EA5B56-D8B7-8623-73B3-CD962ED77763}"/>
              </a:ext>
            </a:extLst>
          </p:cNvPr>
          <p:cNvSpPr>
            <a:spLocks noGrp="1"/>
          </p:cNvSpPr>
          <p:nvPr>
            <p:ph type="sldNum" sz="quarter" idx="4"/>
          </p:nvPr>
        </p:nvSpPr>
        <p:spPr/>
        <p:txBody>
          <a:bodyPr/>
          <a:lstStyle/>
          <a:p>
            <a:fld id="{28B83BC3-069B-46AF-A4E6-C99928E1A4FA}" type="slidenum">
              <a:rPr lang="en-US" smtClean="0"/>
              <a:pPr/>
              <a:t>813</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2"/>
            <a:r>
              <a:rPr lang="en-US" sz="2400" dirty="0"/>
              <a:t>Exponential Function</a:t>
            </a:r>
          </a:p>
          <a:p>
            <a:pPr lvl="2"/>
            <a:r>
              <a:rPr lang="en-US" sz="2400" dirty="0"/>
              <a:t>Inverse Function</a:t>
            </a:r>
          </a:p>
          <a:p>
            <a:pPr lvl="2"/>
            <a:r>
              <a:rPr lang="en-US" sz="2400" dirty="0"/>
              <a:t>Polynomial Function</a:t>
            </a:r>
          </a:p>
          <a:p>
            <a:pPr lvl="2"/>
            <a:r>
              <a:rPr lang="en-US" sz="2400" dirty="0"/>
              <a:t>Power Function.</a:t>
            </a:r>
          </a:p>
          <a:p>
            <a:pPr>
              <a:buNone/>
            </a:pPr>
            <a:endParaRPr lang="en-US" dirty="0"/>
          </a:p>
        </p:txBody>
      </p:sp>
      <p:sp>
        <p:nvSpPr>
          <p:cNvPr id="4" name="Date Placeholder 3">
            <a:extLst>
              <a:ext uri="{FF2B5EF4-FFF2-40B4-BE49-F238E27FC236}">
                <a16:creationId xmlns:a16="http://schemas.microsoft.com/office/drawing/2014/main" id="{FA63E71A-85B1-DF2E-247A-113DF237E5B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E6B3E3E-903B-D7A5-6358-50C9A27C0EE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1FEE6A2-EF82-629B-5D98-0C69ADCE5A00}"/>
              </a:ext>
            </a:extLst>
          </p:cNvPr>
          <p:cNvSpPr>
            <a:spLocks noGrp="1"/>
          </p:cNvSpPr>
          <p:nvPr>
            <p:ph type="sldNum" sz="quarter" idx="4"/>
          </p:nvPr>
        </p:nvSpPr>
        <p:spPr/>
        <p:txBody>
          <a:bodyPr/>
          <a:lstStyle/>
          <a:p>
            <a:fld id="{28B83BC3-069B-46AF-A4E6-C99928E1A4FA}" type="slidenum">
              <a:rPr lang="en-US" smtClean="0"/>
              <a:pPr/>
              <a:t>814</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09BEA5C6-BE79-2FD8-53B7-E8A9A64D1B3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1E3F5CD-6D8C-6129-9842-0EC5F1E4635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FF8026B-7134-B61B-12C3-1D595B6609A2}"/>
              </a:ext>
            </a:extLst>
          </p:cNvPr>
          <p:cNvSpPr>
            <a:spLocks noGrp="1"/>
          </p:cNvSpPr>
          <p:nvPr>
            <p:ph type="sldNum" sz="quarter" idx="4"/>
          </p:nvPr>
        </p:nvSpPr>
        <p:spPr/>
        <p:txBody>
          <a:bodyPr/>
          <a:lstStyle/>
          <a:p>
            <a:fld id="{28B83BC3-069B-46AF-A4E6-C99928E1A4FA}" type="slidenum">
              <a:rPr lang="en-US" smtClean="0"/>
              <a:pPr/>
              <a:t>815</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30E5B048-866D-2CFE-0198-3B05BF4B4A8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04A8BBA-4630-C5D0-68E7-902DDC3ABAB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D3AEA0B-8C5A-BF94-DF14-B14582C826E8}"/>
              </a:ext>
            </a:extLst>
          </p:cNvPr>
          <p:cNvSpPr>
            <a:spLocks noGrp="1"/>
          </p:cNvSpPr>
          <p:nvPr>
            <p:ph type="sldNum" sz="quarter" idx="4"/>
          </p:nvPr>
        </p:nvSpPr>
        <p:spPr/>
        <p:txBody>
          <a:bodyPr/>
          <a:lstStyle/>
          <a:p>
            <a:fld id="{28B83BC3-069B-46AF-A4E6-C99928E1A4FA}" type="slidenum">
              <a:rPr lang="en-US" smtClean="0"/>
              <a:pPr/>
              <a:t>816</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0DD52B43-3318-7CE8-E102-2F551399C79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52FD66A-81A3-191F-AD7F-0C0033A43D7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817FD58-F229-B3A2-F557-E0A1ADE488A5}"/>
              </a:ext>
            </a:extLst>
          </p:cNvPr>
          <p:cNvSpPr>
            <a:spLocks noGrp="1"/>
          </p:cNvSpPr>
          <p:nvPr>
            <p:ph type="sldNum" sz="quarter" idx="4"/>
          </p:nvPr>
        </p:nvSpPr>
        <p:spPr/>
        <p:txBody>
          <a:bodyPr/>
          <a:lstStyle/>
          <a:p>
            <a:fld id="{28B83BC3-069B-46AF-A4E6-C99928E1A4FA}" type="slidenum">
              <a:rPr lang="en-US" smtClean="0"/>
              <a:pPr/>
              <a:t>817</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5D284CF3-5F39-514B-08B2-777D2A5EF12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3AD2EE6-F944-A2A4-73BC-4477A51FB17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2D2E1E2-926D-446B-CAE8-56DEDDF3F682}"/>
              </a:ext>
            </a:extLst>
          </p:cNvPr>
          <p:cNvSpPr>
            <a:spLocks noGrp="1"/>
          </p:cNvSpPr>
          <p:nvPr>
            <p:ph type="sldNum" sz="quarter" idx="4"/>
          </p:nvPr>
        </p:nvSpPr>
        <p:spPr/>
        <p:txBody>
          <a:bodyPr/>
          <a:lstStyle/>
          <a:p>
            <a:fld id="{28B83BC3-069B-46AF-A4E6-C99928E1A4FA}" type="slidenum">
              <a:rPr lang="en-US" smtClean="0"/>
              <a:pPr/>
              <a:t>818</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3" name="Date Placeholder 2">
            <a:extLst>
              <a:ext uri="{FF2B5EF4-FFF2-40B4-BE49-F238E27FC236}">
                <a16:creationId xmlns:a16="http://schemas.microsoft.com/office/drawing/2014/main" id="{81CDF52B-659C-82CF-DE21-42BB6807BA1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7262A0DA-DA8E-D7DF-D43A-F2F18FE15A9C}"/>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2E6F6AE-F7CA-3D94-6E69-642C19E1758C}"/>
              </a:ext>
            </a:extLst>
          </p:cNvPr>
          <p:cNvSpPr>
            <a:spLocks noGrp="1"/>
          </p:cNvSpPr>
          <p:nvPr>
            <p:ph type="sldNum" sz="quarter" idx="4"/>
          </p:nvPr>
        </p:nvSpPr>
        <p:spPr/>
        <p:txBody>
          <a:bodyPr/>
          <a:lstStyle/>
          <a:p>
            <a:fld id="{28B83BC3-069B-46AF-A4E6-C99928E1A4FA}" type="slidenum">
              <a:rPr lang="en-US" smtClean="0"/>
              <a:pPr/>
              <a:t>819</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16EAFDB-ED81-3B75-58EC-87DAAF8A5E3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0F78DDE-B0ED-5E02-98FF-C7836B36B68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75545DB1-75D9-ADE8-ABC2-8F1D7359448F}"/>
              </a:ext>
            </a:extLst>
          </p:cNvPr>
          <p:cNvSpPr>
            <a:spLocks noGrp="1"/>
          </p:cNvSpPr>
          <p:nvPr>
            <p:ph type="sldNum" sz="quarter" idx="4"/>
          </p:nvPr>
        </p:nvSpPr>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4" name="Date Placeholder 3">
            <a:extLst>
              <a:ext uri="{FF2B5EF4-FFF2-40B4-BE49-F238E27FC236}">
                <a16:creationId xmlns:a16="http://schemas.microsoft.com/office/drawing/2014/main" id="{FD0B7A6E-495E-2154-A384-31EFEFBF44B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6E050FB-DC36-ACB4-8694-419800CF000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8DF799F-8F2A-C11C-6146-2CFBE15A7255}"/>
              </a:ext>
            </a:extLst>
          </p:cNvPr>
          <p:cNvSpPr>
            <a:spLocks noGrp="1"/>
          </p:cNvSpPr>
          <p:nvPr>
            <p:ph type="sldNum" sz="quarter" idx="4"/>
          </p:nvPr>
        </p:nvSpPr>
        <p:spPr/>
        <p:txBody>
          <a:bodyPr/>
          <a:lstStyle/>
          <a:p>
            <a:fld id="{28B83BC3-069B-46AF-A4E6-C99928E1A4FA}" type="slidenum">
              <a:rPr lang="en-US" smtClean="0"/>
              <a:pPr/>
              <a:t>820</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name="Equation" r:id="rId4" imgW="2590800" imgH="241300" progId="Equation.3">
                  <p:embed/>
                </p:oleObj>
              </mc:Choice>
              <mc:Fallback>
                <p:oleObj name="Equation" r:id="rId4" imgW="2590800" imgH="241300" progId="Equation.3">
                  <p:embed/>
                  <p:pic>
                    <p:nvPicPr>
                      <p:cNvPr id="174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1CBC11D-F33A-17F4-05CC-B106057A2D7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EB6E50C-C962-84D3-A6C9-C40390FFD9E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62038B8-FAFE-B6E1-C6FE-27B78D749934}"/>
              </a:ext>
            </a:extLst>
          </p:cNvPr>
          <p:cNvSpPr>
            <a:spLocks noGrp="1"/>
          </p:cNvSpPr>
          <p:nvPr>
            <p:ph type="sldNum" sz="quarter" idx="4"/>
          </p:nvPr>
        </p:nvSpPr>
        <p:spPr/>
        <p:txBody>
          <a:bodyPr/>
          <a:lstStyle/>
          <a:p>
            <a:fld id="{28B83BC3-069B-46AF-A4E6-C99928E1A4FA}" type="slidenum">
              <a:rPr lang="en-US" smtClean="0"/>
              <a:pPr/>
              <a:t>821</a:t>
            </a:fld>
            <a:endParaRPr lang="en-US" dirty="0"/>
          </a:p>
        </p:txBody>
      </p:sp>
    </p:spTree>
    <p:custDataLst>
      <p:tags r:id="rId1"/>
    </p:custDataLst>
    <p:extLst>
      <p:ext uri="{BB962C8B-B14F-4D97-AF65-F5344CB8AC3E}">
        <p14:creationId xmlns:p14="http://schemas.microsoft.com/office/powerpoint/2010/main" val="1205454835"/>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t>
            </a:r>
            <a:r>
              <a:rPr lang="en-US" dirty="0" err="1"/>
              <a:t>Analysis.jmp</a:t>
            </a:r>
            <a:r>
              <a:rPr lang="en-US" dirty="0"/>
              <a:t>”</a:t>
            </a:r>
          </a:p>
          <a:p>
            <a:endParaRPr lang="en-US" dirty="0"/>
          </a:p>
          <a:p>
            <a:r>
              <a:rPr lang="en-US" dirty="0"/>
              <a:t>Step 1: Determine the dependent and independent variables. All should be continuous.</a:t>
            </a:r>
          </a:p>
          <a:p>
            <a:pPr lvl="2"/>
            <a:r>
              <a:rPr lang="en-US" sz="2200" dirty="0"/>
              <a:t>Y (dependent variable) is the score of final exam.</a:t>
            </a:r>
          </a:p>
          <a:p>
            <a:pPr lvl="2"/>
            <a:r>
              <a:rPr lang="en-US" sz="2200" dirty="0"/>
              <a:t>X</a:t>
            </a:r>
            <a:r>
              <a:rPr lang="en-US" sz="2200" baseline="-25000" dirty="0"/>
              <a:t>1</a:t>
            </a:r>
            <a:r>
              <a:rPr lang="en-US" sz="2200" dirty="0"/>
              <a:t>, X</a:t>
            </a:r>
            <a:r>
              <a:rPr lang="en-US" sz="2200" baseline="-25000" dirty="0"/>
              <a:t>2</a:t>
            </a:r>
            <a:r>
              <a:rPr lang="en-US" sz="2200" dirty="0"/>
              <a:t>, and X</a:t>
            </a:r>
            <a:r>
              <a:rPr lang="en-US" sz="2200" baseline="-25000" dirty="0"/>
              <a:t>3</a:t>
            </a:r>
            <a:r>
              <a:rPr lang="en-US" sz="2200" dirty="0"/>
              <a:t> (independent variables) are the scores of exam one, two, and three respectively.</a:t>
            </a:r>
          </a:p>
          <a:p>
            <a:pPr lvl="2"/>
            <a:r>
              <a:rPr lang="en-US" sz="2200" dirty="0"/>
              <a:t>All the variables are continuous.</a:t>
            </a:r>
          </a:p>
          <a:p>
            <a:endParaRPr lang="en-US" dirty="0"/>
          </a:p>
          <a:p>
            <a:endParaRPr lang="en-US" dirty="0"/>
          </a:p>
        </p:txBody>
      </p:sp>
      <p:sp>
        <p:nvSpPr>
          <p:cNvPr id="4" name="Date Placeholder 3">
            <a:extLst>
              <a:ext uri="{FF2B5EF4-FFF2-40B4-BE49-F238E27FC236}">
                <a16:creationId xmlns:a16="http://schemas.microsoft.com/office/drawing/2014/main" id="{AC145838-9331-CF4D-E0C4-0774F514FF4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55BC32B-FE30-1893-9641-DD1F5E56D8A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8049925-5587-F3E6-064D-4CE90D9AAA38}"/>
              </a:ext>
            </a:extLst>
          </p:cNvPr>
          <p:cNvSpPr>
            <a:spLocks noGrp="1"/>
          </p:cNvSpPr>
          <p:nvPr>
            <p:ph type="sldNum" sz="quarter" idx="4"/>
          </p:nvPr>
        </p:nvSpPr>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p:txBody>
          <a:bodyPr>
            <a:normAutofit/>
          </a:bodyPr>
          <a:lstStyle/>
          <a:p>
            <a:r>
              <a:rPr lang="en-US" sz="2400" dirty="0"/>
              <a:t>Step 2: Start building the multiple linear regression model</a:t>
            </a:r>
          </a:p>
          <a:p>
            <a:pPr lvl="1"/>
            <a:r>
              <a:rPr lang="en-US" dirty="0"/>
              <a:t>Click Analyze -&gt; Fit Model</a:t>
            </a:r>
          </a:p>
          <a:p>
            <a:pPr lvl="1"/>
            <a:r>
              <a:rPr lang="en-US" dirty="0"/>
              <a:t>Select FINAL as Y and EXAM1, EXAM2 and EXAM3 as predictors</a:t>
            </a:r>
          </a:p>
          <a:p>
            <a:pPr lvl="1"/>
            <a:r>
              <a:rPr lang="en-US" dirty="0"/>
              <a:t>Click “OK”</a:t>
            </a:r>
          </a:p>
          <a:p>
            <a:pPr lvl="1"/>
            <a:endParaRPr lang="en-US" sz="2400" dirty="0"/>
          </a:p>
          <a:p>
            <a:endParaRPr lang="en-US" sz="2800" dirty="0"/>
          </a:p>
          <a:p>
            <a:endParaRPr lang="en-US" sz="2800" dirty="0"/>
          </a:p>
          <a:p>
            <a:endParaRPr lang="en-US" sz="2800" dirty="0"/>
          </a:p>
          <a:p>
            <a:pPr lvl="1"/>
            <a:endParaRPr lang="en-US" sz="2400" dirty="0"/>
          </a:p>
        </p:txBody>
      </p:sp>
      <p:pic>
        <p:nvPicPr>
          <p:cNvPr id="12" name="Picture 11"/>
          <p:cNvPicPr>
            <a:picLocks noChangeAspect="1"/>
          </p:cNvPicPr>
          <p:nvPr/>
        </p:nvPicPr>
        <p:blipFill>
          <a:blip r:embed="rId4"/>
          <a:stretch>
            <a:fillRect/>
          </a:stretch>
        </p:blipFill>
        <p:spPr>
          <a:xfrm>
            <a:off x="2971800" y="2496074"/>
            <a:ext cx="5943600" cy="3868867"/>
          </a:xfrm>
          <a:prstGeom prst="rect">
            <a:avLst/>
          </a:prstGeom>
        </p:spPr>
      </p:pic>
      <p:sp>
        <p:nvSpPr>
          <p:cNvPr id="4" name="Date Placeholder 3">
            <a:extLst>
              <a:ext uri="{FF2B5EF4-FFF2-40B4-BE49-F238E27FC236}">
                <a16:creationId xmlns:a16="http://schemas.microsoft.com/office/drawing/2014/main" id="{25C4FF2D-088A-F142-9A04-3B08C6B39B9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87E2A27-3935-7ED6-44DE-F78BC185BE7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33D2BD5-F330-FDB7-A45F-423134D2D261}"/>
              </a:ext>
            </a:extLst>
          </p:cNvPr>
          <p:cNvSpPr>
            <a:spLocks noGrp="1"/>
          </p:cNvSpPr>
          <p:nvPr>
            <p:ph type="sldNum" sz="quarter" idx="4"/>
          </p:nvPr>
        </p:nvSpPr>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124776380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Run a Multiple Linear Regression</a:t>
            </a:r>
            <a:endParaRPr lang="en-US" dirty="0"/>
          </a:p>
        </p:txBody>
      </p:sp>
      <p:sp>
        <p:nvSpPr>
          <p:cNvPr id="3" name="Content Placeholder 2"/>
          <p:cNvSpPr>
            <a:spLocks noGrp="1"/>
          </p:cNvSpPr>
          <p:nvPr>
            <p:ph idx="1"/>
          </p:nvPr>
        </p:nvSpPr>
        <p:spPr>
          <a:xfrm>
            <a:off x="609600" y="1143000"/>
            <a:ext cx="5867400" cy="5486400"/>
          </a:xfrm>
        </p:spPr>
        <p:txBody>
          <a:bodyPr>
            <a:normAutofit fontScale="92500" lnSpcReduction="10000"/>
          </a:bodyPr>
          <a:lstStyle/>
          <a:p>
            <a:r>
              <a:rPr lang="en-US" dirty="0"/>
              <a:t>Step 3: Check whether the whole model is statistically significant. If not, we need to re-examine the predictors or look for new predictors before continuing.</a:t>
            </a:r>
          </a:p>
          <a:p>
            <a:endParaRPr lang="en-US" dirty="0"/>
          </a:p>
          <a:p>
            <a:pPr lvl="1"/>
            <a:r>
              <a:rPr lang="en-US" dirty="0"/>
              <a:t>H</a:t>
            </a:r>
            <a:r>
              <a:rPr lang="en-US" baseline="-25000" dirty="0"/>
              <a:t>0</a:t>
            </a:r>
            <a:r>
              <a:rPr lang="en-US" dirty="0"/>
              <a:t>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endParaRPr lang="en-US" dirty="0"/>
          </a:p>
          <a:p>
            <a:r>
              <a:rPr lang="en-US" dirty="0"/>
              <a:t>In this example, p-value is much smaller than alpha level (0.05), hence we reject the null and </a:t>
            </a:r>
            <a:r>
              <a:rPr lang="en-US" dirty="0" err="1"/>
              <a:t>conculed</a:t>
            </a:r>
            <a:r>
              <a:rPr lang="en-US" dirty="0"/>
              <a:t> the model is statistically significant.</a:t>
            </a:r>
          </a:p>
          <a:p>
            <a:endParaRPr lang="en-US" dirty="0"/>
          </a:p>
        </p:txBody>
      </p:sp>
      <p:pic>
        <p:nvPicPr>
          <p:cNvPr id="16" name="Picture 15">
            <a:extLst>
              <a:ext uri="{FF2B5EF4-FFF2-40B4-BE49-F238E27FC236}">
                <a16:creationId xmlns:a16="http://schemas.microsoft.com/office/drawing/2014/main" id="{A46F76B8-E032-4051-A858-526AD9C8ABC0}"/>
              </a:ext>
            </a:extLst>
          </p:cNvPr>
          <p:cNvPicPr>
            <a:picLocks noChangeAspect="1"/>
          </p:cNvPicPr>
          <p:nvPr/>
        </p:nvPicPr>
        <p:blipFill>
          <a:blip r:embed="rId4"/>
          <a:stretch>
            <a:fillRect/>
          </a:stretch>
        </p:blipFill>
        <p:spPr>
          <a:xfrm>
            <a:off x="6607695" y="1143000"/>
            <a:ext cx="4161905" cy="5019048"/>
          </a:xfrm>
          <a:prstGeom prst="rect">
            <a:avLst/>
          </a:prstGeom>
        </p:spPr>
      </p:pic>
      <p:sp>
        <p:nvSpPr>
          <p:cNvPr id="4" name="Date Placeholder 3">
            <a:extLst>
              <a:ext uri="{FF2B5EF4-FFF2-40B4-BE49-F238E27FC236}">
                <a16:creationId xmlns:a16="http://schemas.microsoft.com/office/drawing/2014/main" id="{C4CA4739-0B75-DBA8-452E-7C7F6B49B2E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2BB3E07-D846-C091-803B-4DFEBB88638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F28E369A-9F03-A223-D988-0D7726A8680F}"/>
              </a:ext>
            </a:extLst>
          </p:cNvPr>
          <p:cNvSpPr>
            <a:spLocks noGrp="1"/>
          </p:cNvSpPr>
          <p:nvPr>
            <p:ph type="sldNum" sz="quarter" idx="4"/>
          </p:nvPr>
        </p:nvSpPr>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1785942359"/>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marL="1234440" lvl="2" indent="-457200">
              <a:buFont typeface="+mj-lt"/>
              <a:buAutoNum type="arabicPeriod"/>
            </a:pPr>
            <a:r>
              <a:rPr lang="en-US" sz="2200" dirty="0"/>
              <a:t>Right click in the Parameter Estimates table.</a:t>
            </a:r>
          </a:p>
          <a:p>
            <a:pPr marL="1234440" lvl="2" indent="-457200">
              <a:buFont typeface="+mj-lt"/>
              <a:buAutoNum type="arabicPeriod"/>
            </a:pPr>
            <a:r>
              <a:rPr lang="en-US" sz="2200" dirty="0"/>
              <a:t>Select Columns -&gt; VIF</a:t>
            </a:r>
          </a:p>
          <a:p>
            <a:pPr marL="1234440" lvl="2" indent="-457200">
              <a:buFont typeface="+mj-lt"/>
              <a:buAutoNum type="arabicPeriod"/>
            </a:pPr>
            <a:r>
              <a:rPr lang="en-US" sz="2200" dirty="0"/>
              <a:t>A new column with the heading</a:t>
            </a:r>
            <a:br>
              <a:rPr lang="en-US" sz="2200" dirty="0"/>
            </a:br>
            <a:r>
              <a:rPr lang="en-US" sz="2200" dirty="0"/>
              <a:t>“VIF” will appear in the table of Parameter Estimates. </a:t>
            </a:r>
          </a:p>
          <a:p>
            <a:endParaRPr lang="en-US" sz="2800" dirty="0"/>
          </a:p>
        </p:txBody>
      </p:sp>
      <p:pic>
        <p:nvPicPr>
          <p:cNvPr id="4" name="Picture 3">
            <a:extLst>
              <a:ext uri="{FF2B5EF4-FFF2-40B4-BE49-F238E27FC236}">
                <a16:creationId xmlns:a16="http://schemas.microsoft.com/office/drawing/2014/main" id="{12379A56-BD25-4D92-B982-8B58D439541F}"/>
              </a:ext>
            </a:extLst>
          </p:cNvPr>
          <p:cNvPicPr>
            <a:picLocks noChangeAspect="1"/>
          </p:cNvPicPr>
          <p:nvPr/>
        </p:nvPicPr>
        <p:blipFill>
          <a:blip r:embed="rId4"/>
          <a:stretch>
            <a:fillRect/>
          </a:stretch>
        </p:blipFill>
        <p:spPr>
          <a:xfrm>
            <a:off x="6207695" y="1143000"/>
            <a:ext cx="4561905" cy="5019048"/>
          </a:xfrm>
          <a:prstGeom prst="rect">
            <a:avLst/>
          </a:prstGeom>
        </p:spPr>
      </p:pic>
      <p:sp>
        <p:nvSpPr>
          <p:cNvPr id="5" name="Date Placeholder 4">
            <a:extLst>
              <a:ext uri="{FF2B5EF4-FFF2-40B4-BE49-F238E27FC236}">
                <a16:creationId xmlns:a16="http://schemas.microsoft.com/office/drawing/2014/main" id="{C62FE094-84E7-CFB1-7214-5BC93973E243}"/>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30593887-AC94-4BA4-BC33-A923CE60C71C}"/>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3EABB8B-E7E3-325F-96D3-CF2F9A02D982}"/>
              </a:ext>
            </a:extLst>
          </p:cNvPr>
          <p:cNvSpPr>
            <a:spLocks noGrp="1"/>
          </p:cNvSpPr>
          <p:nvPr>
            <p:ph type="sldNum" sz="quarter" idx="4"/>
          </p:nvPr>
        </p:nvSpPr>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708992931"/>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4" name="Date Placeholder 3">
            <a:extLst>
              <a:ext uri="{FF2B5EF4-FFF2-40B4-BE49-F238E27FC236}">
                <a16:creationId xmlns:a16="http://schemas.microsoft.com/office/drawing/2014/main" id="{44432D6A-9DFB-13C7-89C3-361D4735212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5EA2019-6AF0-0B2A-67F6-DBF6599194B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C84F513-DF5C-6939-E877-4AD8F7749B04}"/>
              </a:ext>
            </a:extLst>
          </p:cNvPr>
          <p:cNvSpPr>
            <a:spLocks noGrp="1"/>
          </p:cNvSpPr>
          <p:nvPr>
            <p:ph type="sldNum" sz="quarter" idx="4"/>
          </p:nvPr>
        </p:nvSpPr>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name="Equation" r:id="rId4" imgW="2425700" imgH="241300" progId="Equation.3">
                  <p:embed/>
                </p:oleObj>
              </mc:Choice>
              <mc:Fallback>
                <p:oleObj name="Equation" r:id="rId4" imgW="2425700" imgH="2413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name="Equation" r:id="rId6" imgW="2425700" imgH="241300" progId="Equation.3">
                  <p:embed/>
                </p:oleObj>
              </mc:Choice>
              <mc:Fallback>
                <p:oleObj name="Equation" r:id="rId6" imgW="2425700" imgH="241300" progId="Equation.3">
                  <p:embed/>
                  <p:pic>
                    <p:nvPicPr>
                      <p:cNvPr id="1843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name="Equation" r:id="rId8" imgW="812447" imgH="393529" progId="Equation.3">
                  <p:embed/>
                </p:oleObj>
              </mc:Choice>
              <mc:Fallback>
                <p:oleObj name="Equation" r:id="rId8" imgW="812447" imgH="393529" progId="Equation.3">
                  <p:embed/>
                  <p:pic>
                    <p:nvPicPr>
                      <p:cNvPr id="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4FA89315-D1AB-C0DB-BBEA-EF8012C7FF0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74D5BE1-D4AA-77BE-DFA2-AD801E2A6868}"/>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E13CDA16-A3A0-D6A0-AE9C-26FD8C44E579}"/>
              </a:ext>
            </a:extLst>
          </p:cNvPr>
          <p:cNvSpPr>
            <a:spLocks noGrp="1"/>
          </p:cNvSpPr>
          <p:nvPr>
            <p:ph type="sldNum" sz="quarter" idx="4"/>
          </p:nvPr>
        </p:nvSpPr>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1434527668"/>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5E09C52-2F3D-ACD6-D723-C8CD146FDB5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7C577DA-15E7-4C8B-F1E7-E335AFEF117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FCE7D96-2609-5F21-71FA-EB97DFF8BDD2}"/>
              </a:ext>
            </a:extLst>
          </p:cNvPr>
          <p:cNvSpPr>
            <a:spLocks noGrp="1"/>
          </p:cNvSpPr>
          <p:nvPr>
            <p:ph type="sldNum" sz="quarter" idx="4"/>
          </p:nvPr>
        </p:nvSpPr>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4" name="Date Placeholder 3">
            <a:extLst>
              <a:ext uri="{FF2B5EF4-FFF2-40B4-BE49-F238E27FC236}">
                <a16:creationId xmlns:a16="http://schemas.microsoft.com/office/drawing/2014/main" id="{1235B855-4085-2A34-72AB-A3AEE789EB7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6B6FE60-37D7-23A7-35C7-053E2395452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1DA7851-95BB-08FD-293D-CC052F1AABB0}"/>
              </a:ext>
            </a:extLst>
          </p:cNvPr>
          <p:cNvSpPr>
            <a:spLocks noGrp="1"/>
          </p:cNvSpPr>
          <p:nvPr>
            <p:ph type="sldNum" sz="quarter" idx="4"/>
          </p:nvPr>
        </p:nvSpPr>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4" name="Date Placeholder 3">
            <a:extLst>
              <a:ext uri="{FF2B5EF4-FFF2-40B4-BE49-F238E27FC236}">
                <a16:creationId xmlns:a16="http://schemas.microsoft.com/office/drawing/2014/main" id="{8E1A0090-B695-B527-A25B-8FADDF99253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7959159-41D7-1C0E-F608-7E9ADE8B5E2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6F691C1-623B-239E-D93F-961B02B28E38}"/>
              </a:ext>
            </a:extLst>
          </p:cNvPr>
          <p:cNvSpPr>
            <a:spLocks noGrp="1"/>
          </p:cNvSpPr>
          <p:nvPr>
            <p:ph type="sldNum" sz="quarter" idx="4"/>
          </p:nvPr>
        </p:nvSpPr>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4" name="Date Placeholder 3">
            <a:extLst>
              <a:ext uri="{FF2B5EF4-FFF2-40B4-BE49-F238E27FC236}">
                <a16:creationId xmlns:a16="http://schemas.microsoft.com/office/drawing/2014/main" id="{D0171AD1-8178-926D-95D9-CDB2FF3CD91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4A4F5E2-43EB-53D7-957D-89D2999D8CC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D57C02A-4C49-4975-29BE-67A39FA56496}"/>
              </a:ext>
            </a:extLst>
          </p:cNvPr>
          <p:cNvSpPr>
            <a:spLocks noGrp="1"/>
          </p:cNvSpPr>
          <p:nvPr>
            <p:ph type="sldNum" sz="quarter" idx="4"/>
          </p:nvPr>
        </p:nvSpPr>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p:txBody>
          <a:bodyPr>
            <a:normAutofit fontScale="92500"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endParaRPr lang="en-US" dirty="0"/>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B02365C4-6690-8F27-DA4B-20437B02020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FDE01BB-2F67-9552-6F07-45912D7EB74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83262EA-64CB-9B8E-7824-9182982DA4CA}"/>
              </a:ext>
            </a:extLst>
          </p:cNvPr>
          <p:cNvSpPr>
            <a:spLocks noGrp="1"/>
          </p:cNvSpPr>
          <p:nvPr>
            <p:ph type="sldNum" sz="quarter" idx="4"/>
          </p:nvPr>
        </p:nvSpPr>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3" name="Picture 2">
            <a:extLst>
              <a:ext uri="{FF2B5EF4-FFF2-40B4-BE49-F238E27FC236}">
                <a16:creationId xmlns:a16="http://schemas.microsoft.com/office/drawing/2014/main" id="{6FAE4C62-6D50-4C40-94FE-04C00ECE137F}"/>
              </a:ext>
            </a:extLst>
          </p:cNvPr>
          <p:cNvPicPr>
            <a:picLocks noChangeAspect="1"/>
          </p:cNvPicPr>
          <p:nvPr/>
        </p:nvPicPr>
        <p:blipFill>
          <a:blip r:embed="rId4"/>
          <a:stretch>
            <a:fillRect/>
          </a:stretch>
        </p:blipFill>
        <p:spPr>
          <a:xfrm>
            <a:off x="6207695" y="1130300"/>
            <a:ext cx="4561905" cy="5019048"/>
          </a:xfrm>
          <a:prstGeom prst="rect">
            <a:avLst/>
          </a:prstGeom>
        </p:spPr>
      </p:pic>
      <p:sp>
        <p:nvSpPr>
          <p:cNvPr id="5" name="Date Placeholder 4">
            <a:extLst>
              <a:ext uri="{FF2B5EF4-FFF2-40B4-BE49-F238E27FC236}">
                <a16:creationId xmlns:a16="http://schemas.microsoft.com/office/drawing/2014/main" id="{0A0616FF-3D2E-A115-9CBC-72D0F625541B}"/>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3CEEF8B6-BE01-7A43-D1B9-741A410B46AC}"/>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C62A67F0-ED9E-9A9E-6A85-04FFEC79EA90}"/>
              </a:ext>
            </a:extLst>
          </p:cNvPr>
          <p:cNvSpPr>
            <a:spLocks noGrp="1"/>
          </p:cNvSpPr>
          <p:nvPr>
            <p:ph type="sldNum" sz="quarter" idx="4"/>
          </p:nvPr>
        </p:nvSpPr>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4" name="Date Placeholder 3">
            <a:extLst>
              <a:ext uri="{FF2B5EF4-FFF2-40B4-BE49-F238E27FC236}">
                <a16:creationId xmlns:a16="http://schemas.microsoft.com/office/drawing/2014/main" id="{301D1755-B25A-4261-A914-EA342973FF1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B1D367A-DCC4-04E6-C2BD-7CEB2647A45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0FDE9DA-DDCC-E444-32F3-9CC72F16CC65}"/>
              </a:ext>
            </a:extLst>
          </p:cNvPr>
          <p:cNvSpPr>
            <a:spLocks noGrp="1"/>
          </p:cNvSpPr>
          <p:nvPr>
            <p:ph type="sldNum" sz="quarter" idx="4"/>
          </p:nvPr>
        </p:nvSpPr>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4" name="Picture 3">
            <a:extLst>
              <a:ext uri="{FF2B5EF4-FFF2-40B4-BE49-F238E27FC236}">
                <a16:creationId xmlns:a16="http://schemas.microsoft.com/office/drawing/2014/main" id="{72A8DAE8-D395-4BE6-A306-FF46E06E421D}"/>
              </a:ext>
            </a:extLst>
          </p:cNvPr>
          <p:cNvPicPr>
            <a:picLocks noChangeAspect="1"/>
          </p:cNvPicPr>
          <p:nvPr/>
        </p:nvPicPr>
        <p:blipFill>
          <a:blip r:embed="rId4"/>
          <a:stretch>
            <a:fillRect/>
          </a:stretch>
        </p:blipFill>
        <p:spPr>
          <a:xfrm>
            <a:off x="5943599" y="1142998"/>
            <a:ext cx="4754880" cy="5338810"/>
          </a:xfrm>
          <a:prstGeom prst="rect">
            <a:avLst/>
          </a:prstGeom>
        </p:spPr>
      </p:pic>
      <p:sp>
        <p:nvSpPr>
          <p:cNvPr id="5" name="Date Placeholder 4">
            <a:extLst>
              <a:ext uri="{FF2B5EF4-FFF2-40B4-BE49-F238E27FC236}">
                <a16:creationId xmlns:a16="http://schemas.microsoft.com/office/drawing/2014/main" id="{C59A069B-D389-5FFE-6632-FDF18F032BF7}"/>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332123D5-59F3-59DB-CFE7-9E62520B8F9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75BABF55-C956-F4EE-A705-3876E2292912}"/>
              </a:ext>
            </a:extLst>
          </p:cNvPr>
          <p:cNvSpPr>
            <a:spLocks noGrp="1"/>
          </p:cNvSpPr>
          <p:nvPr>
            <p:ph type="sldNum" sz="quarter" idx="4"/>
          </p:nvPr>
        </p:nvSpPr>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Run a Multiple Linear Regression</a:t>
            </a:r>
          </a:p>
        </p:txBody>
      </p:sp>
      <p:sp>
        <p:nvSpPr>
          <p:cNvPr id="3" name="Content Placeholder 2"/>
          <p:cNvSpPr>
            <a:spLocks noGrp="1"/>
          </p:cNvSpPr>
          <p:nvPr>
            <p:ph idx="1"/>
          </p:nvPr>
        </p:nvSpPr>
        <p:spPr>
          <a:xfrm>
            <a:off x="609600" y="1143000"/>
            <a:ext cx="5562600" cy="5486400"/>
          </a:xfrm>
        </p:spPr>
        <p:txBody>
          <a:bodyPr>
            <a:normAutofit/>
          </a:bodyPr>
          <a:lstStyle/>
          <a:p>
            <a:r>
              <a:rPr lang="en-US" sz="2400" dirty="0"/>
              <a:t>Step 7: Display regression equation</a:t>
            </a:r>
          </a:p>
          <a:p>
            <a:pPr marL="1234440" lvl="2" indent="-457200">
              <a:buFont typeface="+mj-lt"/>
              <a:buAutoNum type="arabicPeriod"/>
            </a:pPr>
            <a:r>
              <a:rPr lang="en-US" sz="2200" dirty="0"/>
              <a:t>Click on the red triangle button next to “Response FINAL”</a:t>
            </a:r>
          </a:p>
          <a:p>
            <a:pPr marL="1234440" lvl="2" indent="-457200">
              <a:buFont typeface="+mj-lt"/>
              <a:buAutoNum type="arabicPeriod"/>
            </a:pPr>
            <a:r>
              <a:rPr lang="en-US" sz="2200" dirty="0"/>
              <a:t>Select “Estimates” and then “Show Prediction Expression”</a:t>
            </a:r>
          </a:p>
          <a:p>
            <a:endParaRPr lang="en-US" sz="2400" dirty="0"/>
          </a:p>
          <a:p>
            <a:r>
              <a:rPr lang="en-US" sz="2400" dirty="0"/>
              <a:t>The Prediction Expression section provides the estimates of parameters in the linear regression equation.</a:t>
            </a:r>
          </a:p>
          <a:p>
            <a:endParaRPr lang="en-US" sz="2400" dirty="0"/>
          </a:p>
        </p:txBody>
      </p:sp>
      <p:pic>
        <p:nvPicPr>
          <p:cNvPr id="8" name="Picture 7">
            <a:extLst>
              <a:ext uri="{FF2B5EF4-FFF2-40B4-BE49-F238E27FC236}">
                <a16:creationId xmlns:a16="http://schemas.microsoft.com/office/drawing/2014/main" id="{B72DE013-3B80-4BBA-BBBF-ABD5EFF9767E}"/>
              </a:ext>
            </a:extLst>
          </p:cNvPr>
          <p:cNvPicPr>
            <a:picLocks noChangeAspect="1"/>
          </p:cNvPicPr>
          <p:nvPr/>
        </p:nvPicPr>
        <p:blipFill>
          <a:blip r:embed="rId4"/>
          <a:stretch>
            <a:fillRect/>
          </a:stretch>
        </p:blipFill>
        <p:spPr>
          <a:xfrm>
            <a:off x="6197600" y="1143000"/>
            <a:ext cx="4572000" cy="5042899"/>
          </a:xfrm>
          <a:prstGeom prst="rect">
            <a:avLst/>
          </a:prstGeom>
        </p:spPr>
      </p:pic>
      <p:sp>
        <p:nvSpPr>
          <p:cNvPr id="7" name="Date Placeholder 6">
            <a:extLst>
              <a:ext uri="{FF2B5EF4-FFF2-40B4-BE49-F238E27FC236}">
                <a16:creationId xmlns:a16="http://schemas.microsoft.com/office/drawing/2014/main" id="{EF27B873-6E7D-8385-2704-EE79ECBAEB8F}"/>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C4AFCFFB-E63B-D612-F671-295B116DEE1D}"/>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2CD2C130-386D-1BD4-F07A-A67FD53AD980}"/>
              </a:ext>
            </a:extLst>
          </p:cNvPr>
          <p:cNvSpPr>
            <a:spLocks noGrp="1"/>
          </p:cNvSpPr>
          <p:nvPr>
            <p:ph type="sldNum" sz="quarter" idx="4"/>
          </p:nvPr>
        </p:nvSpPr>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843515367"/>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4" name="Date Placeholder 3">
            <a:extLst>
              <a:ext uri="{FF2B5EF4-FFF2-40B4-BE49-F238E27FC236}">
                <a16:creationId xmlns:a16="http://schemas.microsoft.com/office/drawing/2014/main" id="{5185F7E9-1867-E86A-6E3D-4DC6AAE669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DD910C0-B33F-01F8-2FCC-CA89299007F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BA85FF8-2D7D-6C72-891C-D8AE6F60C3EB}"/>
              </a:ext>
            </a:extLst>
          </p:cNvPr>
          <p:cNvSpPr>
            <a:spLocks noGrp="1"/>
          </p:cNvSpPr>
          <p:nvPr>
            <p:ph type="sldNum" sz="quarter" idx="4"/>
          </p:nvPr>
        </p:nvSpPr>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3" name="Date Placeholder 2">
            <a:extLst>
              <a:ext uri="{FF2B5EF4-FFF2-40B4-BE49-F238E27FC236}">
                <a16:creationId xmlns:a16="http://schemas.microsoft.com/office/drawing/2014/main" id="{9B1C18CD-5BF5-B85B-017B-25E3C143CC2E}"/>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8EB4C1D-6AAA-CA49-8B1A-C70C6ED4CB9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B9A2F74-8FAC-2CBA-EC92-1369E3029276}"/>
              </a:ext>
            </a:extLst>
          </p:cNvPr>
          <p:cNvSpPr>
            <a:spLocks noGrp="1"/>
          </p:cNvSpPr>
          <p:nvPr>
            <p:ph type="sldNum" sz="quarter" idx="4"/>
          </p:nvPr>
        </p:nvSpPr>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3" name="Date Placeholder 2">
            <a:extLst>
              <a:ext uri="{FF2B5EF4-FFF2-40B4-BE49-F238E27FC236}">
                <a16:creationId xmlns:a16="http://schemas.microsoft.com/office/drawing/2014/main" id="{5C672AB9-3282-FB7C-39DC-F10D1E34B0D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7FBE11A-1011-0AB6-EC56-A75E2FBDB1C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C8459B62-2D35-48A7-44BB-70CA0AAB3473}"/>
              </a:ext>
            </a:extLst>
          </p:cNvPr>
          <p:cNvSpPr>
            <a:spLocks noGrp="1"/>
          </p:cNvSpPr>
          <p:nvPr>
            <p:ph type="sldNum" sz="quarter" idx="4"/>
          </p:nvPr>
        </p:nvSpPr>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4" name="Date Placeholder 3">
            <a:extLst>
              <a:ext uri="{FF2B5EF4-FFF2-40B4-BE49-F238E27FC236}">
                <a16:creationId xmlns:a16="http://schemas.microsoft.com/office/drawing/2014/main" id="{CF7A536E-20BD-CAF8-5512-4E74ED0987D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E7D619E-C916-522D-6B65-A98CC2C9052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4264E8B-EAA7-AAC0-8C84-FD710D5F41C1}"/>
              </a:ext>
            </a:extLst>
          </p:cNvPr>
          <p:cNvSpPr>
            <a:spLocks noGrp="1"/>
          </p:cNvSpPr>
          <p:nvPr>
            <p:ph type="sldNum" sz="quarter" idx="4"/>
          </p:nvPr>
        </p:nvSpPr>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E4FFC8C0-0F15-1B13-D9E7-EB61F4CA14E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505E11B-45EE-3763-12B2-CE86D896B35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6F7DCD4-C861-6E56-1860-91E757741CE3}"/>
              </a:ext>
            </a:extLst>
          </p:cNvPr>
          <p:cNvSpPr>
            <a:spLocks noGrp="1"/>
          </p:cNvSpPr>
          <p:nvPr>
            <p:ph type="sldNum" sz="quarter" idx="4"/>
          </p:nvPr>
        </p:nvSpPr>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4" name="Date Placeholder 3">
            <a:extLst>
              <a:ext uri="{FF2B5EF4-FFF2-40B4-BE49-F238E27FC236}">
                <a16:creationId xmlns:a16="http://schemas.microsoft.com/office/drawing/2014/main" id="{88D0F02C-785F-6C18-DAC7-922D946CA6B7}"/>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EA19E97-EB82-2804-95A9-BFFC6D11C48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FEF1CC9-1A11-B2FD-AB70-DBD1FF85C02D}"/>
              </a:ext>
            </a:extLst>
          </p:cNvPr>
          <p:cNvSpPr>
            <a:spLocks noGrp="1"/>
          </p:cNvSpPr>
          <p:nvPr>
            <p:ph type="sldNum" sz="quarter" idx="4"/>
          </p:nvPr>
        </p:nvSpPr>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3" name="Date Placeholder 2">
            <a:extLst>
              <a:ext uri="{FF2B5EF4-FFF2-40B4-BE49-F238E27FC236}">
                <a16:creationId xmlns:a16="http://schemas.microsoft.com/office/drawing/2014/main" id="{A1219AA1-9DAC-69CB-1336-3D6D4E0700E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66AEDE8-B4E6-C0AB-8846-A71F74E0F3D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95B0C6D-6197-156F-AD7F-E6952166A09B}"/>
              </a:ext>
            </a:extLst>
          </p:cNvPr>
          <p:cNvSpPr>
            <a:spLocks noGrp="1"/>
          </p:cNvSpPr>
          <p:nvPr>
            <p:ph type="sldNum" sz="quarter" idx="4"/>
          </p:nvPr>
        </p:nvSpPr>
        <p:spPr/>
        <p:txBody>
          <a:bodyPr/>
          <a:lstStyle/>
          <a:p>
            <a:fld id="{28B83BC3-069B-46AF-A4E6-C99928E1A4FA}" type="slidenum">
              <a:rPr lang="en-US" smtClean="0"/>
              <a:pPr/>
              <a:t>841</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3" name="Date Placeholder 2">
            <a:extLst>
              <a:ext uri="{FF2B5EF4-FFF2-40B4-BE49-F238E27FC236}">
                <a16:creationId xmlns:a16="http://schemas.microsoft.com/office/drawing/2014/main" id="{E183DE38-DFCA-5612-466B-E8FBA862CD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7257000-EFB8-0DDD-2E40-FB3B70DC1DB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8BFC153-295A-9FEF-2840-13E155CB9962}"/>
              </a:ext>
            </a:extLst>
          </p:cNvPr>
          <p:cNvSpPr>
            <a:spLocks noGrp="1"/>
          </p:cNvSpPr>
          <p:nvPr>
            <p:ph type="sldNum" sz="quarter" idx="4"/>
          </p:nvPr>
        </p:nvSpPr>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JMP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JMP to obtain prediction, confidence interval and prediction interval after running Regression tests. </a:t>
            </a:r>
          </a:p>
          <a:p>
            <a:pPr marL="1234440" lvl="2" indent="-457200">
              <a:buFont typeface="+mj-lt"/>
              <a:buAutoNum type="arabicPeriod"/>
            </a:pPr>
            <a:r>
              <a:rPr lang="en-US" sz="2200" dirty="0"/>
              <a:t>Click on the red triangle button next to “Response FINAL”</a:t>
            </a:r>
          </a:p>
          <a:p>
            <a:pPr marL="1234440" lvl="2" indent="-457200">
              <a:buFont typeface="+mj-lt"/>
              <a:buAutoNum type="arabicPeriod"/>
            </a:pPr>
            <a:r>
              <a:rPr lang="en-US" sz="2200" dirty="0"/>
              <a:t>Select Save Columns  -&gt; Prediction Formula</a:t>
            </a:r>
          </a:p>
          <a:p>
            <a:pPr marL="1234440" lvl="2" indent="-457200">
              <a:buFont typeface="+mj-lt"/>
              <a:buAutoNum type="arabicPeriod"/>
            </a:pPr>
            <a:r>
              <a:rPr lang="en-US" sz="2200" dirty="0"/>
              <a:t>A new column named “</a:t>
            </a:r>
            <a:r>
              <a:rPr lang="en-US" sz="2200" dirty="0" err="1"/>
              <a:t>Pred</a:t>
            </a:r>
            <a:r>
              <a:rPr lang="en-US" sz="2200" dirty="0"/>
              <a:t> Formula FINAL” appears in the data table.</a:t>
            </a:r>
          </a:p>
          <a:p>
            <a:endParaRPr lang="en-US" dirty="0"/>
          </a:p>
        </p:txBody>
      </p:sp>
      <p:sp>
        <p:nvSpPr>
          <p:cNvPr id="3" name="Date Placeholder 2">
            <a:extLst>
              <a:ext uri="{FF2B5EF4-FFF2-40B4-BE49-F238E27FC236}">
                <a16:creationId xmlns:a16="http://schemas.microsoft.com/office/drawing/2014/main" id="{5BD17DAF-90C1-9ACA-05FD-1B064CEF8D8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933C361-7585-6AE7-C33C-48F32E686ED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864A5E8-5DC2-79C7-0548-C33EB97FB840}"/>
              </a:ext>
            </a:extLst>
          </p:cNvPr>
          <p:cNvSpPr>
            <a:spLocks noGrp="1"/>
          </p:cNvSpPr>
          <p:nvPr>
            <p:ph type="sldNum" sz="quarter" idx="4"/>
          </p:nvPr>
        </p:nvSpPr>
        <p:spPr/>
        <p:txBody>
          <a:bodyPr/>
          <a:lstStyle/>
          <a:p>
            <a:fld id="{28B83BC3-069B-46AF-A4E6-C99928E1A4FA}" type="slidenum">
              <a:rPr lang="en-US" smtClean="0"/>
              <a:pPr/>
              <a:t>843</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JMP to Obtain Prediction &amp; Confidence Interval</a:t>
            </a:r>
          </a:p>
        </p:txBody>
      </p:sp>
      <p:pic>
        <p:nvPicPr>
          <p:cNvPr id="3" name="Picture 2">
            <a:extLst>
              <a:ext uri="{FF2B5EF4-FFF2-40B4-BE49-F238E27FC236}">
                <a16:creationId xmlns:a16="http://schemas.microsoft.com/office/drawing/2014/main" id="{F625A7E6-9041-4E57-A98E-652E9FFC0CB1}"/>
              </a:ext>
            </a:extLst>
          </p:cNvPr>
          <p:cNvPicPr>
            <a:picLocks noChangeAspect="1"/>
          </p:cNvPicPr>
          <p:nvPr/>
        </p:nvPicPr>
        <p:blipFill>
          <a:blip r:embed="rId4"/>
          <a:stretch>
            <a:fillRect/>
          </a:stretch>
        </p:blipFill>
        <p:spPr>
          <a:xfrm>
            <a:off x="2430780" y="1221788"/>
            <a:ext cx="6949440" cy="5179012"/>
          </a:xfrm>
          <a:prstGeom prst="rect">
            <a:avLst/>
          </a:prstGeom>
        </p:spPr>
      </p:pic>
      <p:sp>
        <p:nvSpPr>
          <p:cNvPr id="4" name="Date Placeholder 3">
            <a:extLst>
              <a:ext uri="{FF2B5EF4-FFF2-40B4-BE49-F238E27FC236}">
                <a16:creationId xmlns:a16="http://schemas.microsoft.com/office/drawing/2014/main" id="{0BFE1E93-EB19-26AA-D73B-33C893B59F2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A1F2B7E-0C9E-FCBD-6E80-C21FC7422B7C}"/>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D5FAF60A-EF4E-FFEA-D4F4-F0A3686ABC58}"/>
              </a:ext>
            </a:extLst>
          </p:cNvPr>
          <p:cNvSpPr>
            <a:spLocks noGrp="1"/>
          </p:cNvSpPr>
          <p:nvPr>
            <p:ph type="sldNum" sz="quarter" idx="4"/>
          </p:nvPr>
        </p:nvSpPr>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3" name="Date Placeholder 2">
            <a:extLst>
              <a:ext uri="{FF2B5EF4-FFF2-40B4-BE49-F238E27FC236}">
                <a16:creationId xmlns:a16="http://schemas.microsoft.com/office/drawing/2014/main" id="{A5CE3A96-FF82-EE46-3732-167573EB10F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CC2C08A9-E49A-9E3B-E476-8CCE4FE2157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4040259-F8F0-1EA8-CA6D-8DE1504B1C61}"/>
              </a:ext>
            </a:extLst>
          </p:cNvPr>
          <p:cNvSpPr>
            <a:spLocks noGrp="1"/>
          </p:cNvSpPr>
          <p:nvPr>
            <p:ph type="sldNum" sz="quarter" idx="4"/>
          </p:nvPr>
        </p:nvSpPr>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6F0E93D-D2A8-DBB5-A41B-2480712735A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C3C821D-CB50-AF04-A070-22A038E9156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7D2BC23-BEAC-A1FD-CF10-3DDE9CFF91EF}"/>
              </a:ext>
            </a:extLst>
          </p:cNvPr>
          <p:cNvSpPr>
            <a:spLocks noGrp="1"/>
          </p:cNvSpPr>
          <p:nvPr>
            <p:ph type="sldNum" sz="quarter" idx="4"/>
          </p:nvPr>
        </p:nvSpPr>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4" name="Date Placeholder 3">
            <a:extLst>
              <a:ext uri="{FF2B5EF4-FFF2-40B4-BE49-F238E27FC236}">
                <a16:creationId xmlns:a16="http://schemas.microsoft.com/office/drawing/2014/main" id="{24C59BBC-302D-C374-EDE9-1C4F49109DF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B0DC077-6036-1E6C-C3A9-C342BDE6B67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8F24726-DE37-4C04-8535-3340BB3B2F1E}"/>
              </a:ext>
            </a:extLst>
          </p:cNvPr>
          <p:cNvSpPr>
            <a:spLocks noGrp="1"/>
          </p:cNvSpPr>
          <p:nvPr>
            <p:ph type="sldNum" sz="quarter" idx="4"/>
          </p:nvPr>
        </p:nvSpPr>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10439400" cy="5486400"/>
          </a:xfrm>
        </p:spPr>
        <p:txBody>
          <a:bodyPr/>
          <a:lstStyle/>
          <a:p>
            <a:r>
              <a:rPr lang="en-US" dirty="0"/>
              <a:t>Step 1: Create the column of residuals in the data set.</a:t>
            </a:r>
          </a:p>
          <a:p>
            <a:pPr marL="1234440" lvl="2" indent="-457200">
              <a:buFont typeface="+mj-lt"/>
              <a:buAutoNum type="arabicPeriod"/>
            </a:pPr>
            <a:r>
              <a:rPr lang="en-US" sz="2200" dirty="0"/>
              <a:t>Click on the red triangle button next to “Response FINAL”</a:t>
            </a:r>
          </a:p>
          <a:p>
            <a:pPr marL="1234440" lvl="2" indent="-457200">
              <a:buFont typeface="+mj-lt"/>
              <a:buAutoNum type="arabicPeriod"/>
            </a:pPr>
            <a:r>
              <a:rPr lang="en-US" sz="2200" dirty="0"/>
              <a:t>Select “Save Columns” -&gt; “Residuals”</a:t>
            </a:r>
          </a:p>
          <a:p>
            <a:pPr marL="1234440" lvl="2" indent="-457200">
              <a:buFont typeface="+mj-lt"/>
              <a:buAutoNum type="arabicPeriod"/>
            </a:pPr>
            <a:r>
              <a:rPr lang="en-US" sz="2200" dirty="0"/>
              <a:t>Select “Save Columns” -&gt; “Predicted Values”</a:t>
            </a:r>
          </a:p>
          <a:p>
            <a:pPr marL="1234440" lvl="2" indent="-457200">
              <a:buFont typeface="+mj-lt"/>
              <a:buAutoNum type="arabicPeriod"/>
            </a:pPr>
            <a:r>
              <a:rPr lang="en-US" sz="2200" dirty="0"/>
              <a:t>New columns “Residual FINAL” and “Predicted FINAL” add to your data.</a:t>
            </a:r>
          </a:p>
          <a:p>
            <a:endParaRPr lang="en-US" dirty="0"/>
          </a:p>
        </p:txBody>
      </p:sp>
      <p:pic>
        <p:nvPicPr>
          <p:cNvPr id="16" name="Picture 15">
            <a:extLst>
              <a:ext uri="{FF2B5EF4-FFF2-40B4-BE49-F238E27FC236}">
                <a16:creationId xmlns:a16="http://schemas.microsoft.com/office/drawing/2014/main" id="{758BAE5B-74A0-44E5-A09E-BC24DE161A33}"/>
              </a:ext>
            </a:extLst>
          </p:cNvPr>
          <p:cNvPicPr>
            <a:picLocks noChangeAspect="1"/>
          </p:cNvPicPr>
          <p:nvPr/>
        </p:nvPicPr>
        <p:blipFill>
          <a:blip r:embed="rId3"/>
          <a:stretch>
            <a:fillRect/>
          </a:stretch>
        </p:blipFill>
        <p:spPr>
          <a:xfrm>
            <a:off x="1666240" y="3644231"/>
            <a:ext cx="8046720" cy="2885021"/>
          </a:xfrm>
          <a:prstGeom prst="rect">
            <a:avLst/>
          </a:prstGeom>
        </p:spPr>
      </p:pic>
      <p:sp>
        <p:nvSpPr>
          <p:cNvPr id="7" name="Date Placeholder 6">
            <a:extLst>
              <a:ext uri="{FF2B5EF4-FFF2-40B4-BE49-F238E27FC236}">
                <a16:creationId xmlns:a16="http://schemas.microsoft.com/office/drawing/2014/main" id="{F06F55D7-E467-51E3-355A-C2AC01956C2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0BCA6F0-DD9F-18D0-3E4F-0DEDAE36246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6361DED2-788E-AD4F-C1CE-63701AF43F2C}"/>
              </a:ext>
            </a:extLst>
          </p:cNvPr>
          <p:cNvSpPr>
            <a:spLocks noGrp="1"/>
          </p:cNvSpPr>
          <p:nvPr>
            <p:ph type="sldNum" sz="quarter" idx="4"/>
          </p:nvPr>
        </p:nvSpPr>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134136140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sp>
        <p:nvSpPr>
          <p:cNvPr id="3" name="Content Placeholder 2"/>
          <p:cNvSpPr>
            <a:spLocks noGrp="1"/>
          </p:cNvSpPr>
          <p:nvPr>
            <p:ph idx="1"/>
          </p:nvPr>
        </p:nvSpPr>
        <p:spPr/>
        <p:txBody>
          <a:bodyPr/>
          <a:lstStyle/>
          <a:p>
            <a:r>
              <a:rPr lang="en-US" sz="2400" dirty="0"/>
              <a:t>Step 2: Check whether residuals are normally distributed around the mean of zero.</a:t>
            </a:r>
            <a:endParaRPr lang="en-US" dirty="0"/>
          </a:p>
          <a:p>
            <a:pPr marL="1234440" lvl="2" indent="-457200">
              <a:buFont typeface="+mj-lt"/>
              <a:buAutoNum type="arabicPeriod"/>
            </a:pPr>
            <a:r>
              <a:rPr lang="en-US" sz="2200" dirty="0"/>
              <a:t>Click Analyze -&gt; Distribution</a:t>
            </a:r>
          </a:p>
          <a:p>
            <a:pPr marL="1234440" lvl="2" indent="-457200">
              <a:buFont typeface="+mj-lt"/>
              <a:buAutoNum type="arabicPeriod"/>
            </a:pPr>
            <a:r>
              <a:rPr lang="en-US" sz="2200" dirty="0"/>
              <a:t>Select Residual FINAL as “Y, Columns”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 “Residual FINAL”</a:t>
            </a:r>
          </a:p>
          <a:p>
            <a:pPr marL="1234440" lvl="2" indent="-457200">
              <a:buFont typeface="+mj-lt"/>
              <a:buAutoNum type="arabicPeriod"/>
            </a:pPr>
            <a:r>
              <a:rPr lang="en-US" sz="2200" dirty="0"/>
              <a:t>Select Continuous Fit -&gt; Normal</a:t>
            </a:r>
          </a:p>
          <a:p>
            <a:pPr marL="1234440" lvl="2" indent="-457200">
              <a:buFont typeface="+mj-lt"/>
              <a:buAutoNum type="arabicPeriod"/>
            </a:pPr>
            <a:r>
              <a:rPr lang="en-US" sz="2200" dirty="0"/>
              <a:t>Click on the red triangle button next to “Fitted Normal”</a:t>
            </a:r>
          </a:p>
          <a:p>
            <a:pPr marL="1234440" lvl="2" indent="-457200">
              <a:buFont typeface="+mj-lt"/>
              <a:buAutoNum type="arabicPeriod"/>
            </a:pPr>
            <a:r>
              <a:rPr lang="en-US" sz="2200" dirty="0"/>
              <a:t>Select “Goodness of Fit”</a:t>
            </a:r>
          </a:p>
          <a:p>
            <a:endParaRPr lang="en-US" dirty="0"/>
          </a:p>
        </p:txBody>
      </p:sp>
      <p:sp>
        <p:nvSpPr>
          <p:cNvPr id="7" name="Date Placeholder 6">
            <a:extLst>
              <a:ext uri="{FF2B5EF4-FFF2-40B4-BE49-F238E27FC236}">
                <a16:creationId xmlns:a16="http://schemas.microsoft.com/office/drawing/2014/main" id="{E51ED847-D487-BD1F-6F31-AC128CD19D0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0E06B570-7675-E064-5804-4B041922B2E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0FA0776-B91F-973A-0C38-D741317A154E}"/>
              </a:ext>
            </a:extLst>
          </p:cNvPr>
          <p:cNvSpPr>
            <a:spLocks noGrp="1"/>
          </p:cNvSpPr>
          <p:nvPr>
            <p:ph type="sldNum" sz="quarter" idx="4"/>
          </p:nvPr>
        </p:nvSpPr>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32799449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EB1E591-77BC-2FC9-FF00-FAC3FE5D552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2B0B64D-1484-A250-35C6-1CCB8E9E7E2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BBC3273-E1BB-E7AE-C301-1465762B67E6}"/>
              </a:ext>
            </a:extLst>
          </p:cNvPr>
          <p:cNvSpPr>
            <a:spLocks noGrp="1"/>
          </p:cNvSpPr>
          <p:nvPr>
            <p:ph type="sldNum" sz="quarter" idx="4"/>
          </p:nvPr>
        </p:nvSpPr>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pic>
        <p:nvPicPr>
          <p:cNvPr id="5" name="Picture 4">
            <a:extLst>
              <a:ext uri="{FF2B5EF4-FFF2-40B4-BE49-F238E27FC236}">
                <a16:creationId xmlns:a16="http://schemas.microsoft.com/office/drawing/2014/main" id="{0FE8D7D9-0EAA-4255-9FB7-546C075F99D8}"/>
              </a:ext>
            </a:extLst>
          </p:cNvPr>
          <p:cNvPicPr>
            <a:picLocks noChangeAspect="1"/>
          </p:cNvPicPr>
          <p:nvPr/>
        </p:nvPicPr>
        <p:blipFill>
          <a:blip r:embed="rId3"/>
          <a:stretch>
            <a:fillRect/>
          </a:stretch>
        </p:blipFill>
        <p:spPr>
          <a:xfrm>
            <a:off x="2032000" y="1981200"/>
            <a:ext cx="7315200" cy="3512352"/>
          </a:xfrm>
          <a:prstGeom prst="rect">
            <a:avLst/>
          </a:prstGeom>
        </p:spPr>
      </p:pic>
      <p:sp>
        <p:nvSpPr>
          <p:cNvPr id="6" name="Date Placeholder 5">
            <a:extLst>
              <a:ext uri="{FF2B5EF4-FFF2-40B4-BE49-F238E27FC236}">
                <a16:creationId xmlns:a16="http://schemas.microsoft.com/office/drawing/2014/main" id="{0F12E723-37C7-DD6F-CF49-A266D1DB73B6}"/>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7AAC1DAA-CB80-390D-F452-29628B7B0CA1}"/>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E93FE0D0-293F-970B-7B60-DA6D3995F2BB}"/>
              </a:ext>
            </a:extLst>
          </p:cNvPr>
          <p:cNvSpPr>
            <a:spLocks noGrp="1"/>
          </p:cNvSpPr>
          <p:nvPr>
            <p:ph type="sldNum" sz="quarter" idx="4"/>
          </p:nvPr>
        </p:nvSpPr>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563426599"/>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sp>
        <p:nvSpPr>
          <p:cNvPr id="3" name="Content Placeholder 2"/>
          <p:cNvSpPr>
            <a:spLocks noGrp="1"/>
          </p:cNvSpPr>
          <p:nvPr>
            <p:ph idx="1"/>
          </p:nvPr>
        </p:nvSpPr>
        <p:spPr>
          <a:xfrm>
            <a:off x="609600" y="1143000"/>
            <a:ext cx="5638800" cy="5486400"/>
          </a:xfrm>
        </p:spPr>
        <p:txBody>
          <a:bodyPr>
            <a:normAutofit fontScale="92500"/>
          </a:bodyPr>
          <a:lstStyle/>
          <a:p>
            <a:r>
              <a:rPr lang="en-US" dirty="0"/>
              <a:t>The Parameter Estimates section provides the mean of residuals. In this case, it is small enough to be considered as zero.</a:t>
            </a:r>
          </a:p>
          <a:p>
            <a:endParaRPr lang="en-US" dirty="0"/>
          </a:p>
          <a:p>
            <a:r>
              <a:rPr lang="en-US" dirty="0"/>
              <a:t>The Goodness-of-Fit Test section provides the Normality Test results. Since p-value (0.21) is greater than the alpha level (0.05), we fail to reject the null and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dirty="0"/>
          </a:p>
        </p:txBody>
      </p:sp>
      <p:pic>
        <p:nvPicPr>
          <p:cNvPr id="5" name="Picture 4">
            <a:extLst>
              <a:ext uri="{FF2B5EF4-FFF2-40B4-BE49-F238E27FC236}">
                <a16:creationId xmlns:a16="http://schemas.microsoft.com/office/drawing/2014/main" id="{008F86F0-84BF-47C3-9D40-B197CA5F8FC2}"/>
              </a:ext>
            </a:extLst>
          </p:cNvPr>
          <p:cNvPicPr>
            <a:picLocks noChangeAspect="1"/>
          </p:cNvPicPr>
          <p:nvPr/>
        </p:nvPicPr>
        <p:blipFill>
          <a:blip r:embed="rId4"/>
          <a:stretch>
            <a:fillRect/>
          </a:stretch>
        </p:blipFill>
        <p:spPr>
          <a:xfrm>
            <a:off x="6324600" y="1733959"/>
            <a:ext cx="4572000" cy="3904841"/>
          </a:xfrm>
          <a:prstGeom prst="rect">
            <a:avLst/>
          </a:prstGeom>
        </p:spPr>
      </p:pic>
      <p:sp>
        <p:nvSpPr>
          <p:cNvPr id="8" name="Date Placeholder 7">
            <a:extLst>
              <a:ext uri="{FF2B5EF4-FFF2-40B4-BE49-F238E27FC236}">
                <a16:creationId xmlns:a16="http://schemas.microsoft.com/office/drawing/2014/main" id="{A2EE8834-232E-D6E8-63CC-CF2FD2970D19}"/>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DC4F9654-82B9-BA00-AD06-EA8645D2F1FE}"/>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BA229CFD-9A26-B647-118E-8A391867B013}"/>
              </a:ext>
            </a:extLst>
          </p:cNvPr>
          <p:cNvSpPr>
            <a:spLocks noGrp="1"/>
          </p:cNvSpPr>
          <p:nvPr>
            <p:ph type="sldNum" sz="quarter" idx="4"/>
          </p:nvPr>
        </p:nvSpPr>
        <p:spPr/>
        <p:txBody>
          <a:bodyPr/>
          <a:lstStyle/>
          <a:p>
            <a:fld id="{28B83BC3-069B-46AF-A4E6-C99928E1A4FA}" type="slidenum">
              <a:rPr lang="en-US" smtClean="0"/>
              <a:pPr/>
              <a:t>851</a:t>
            </a:fld>
            <a:endParaRPr lang="en-US" dirty="0"/>
          </a:p>
        </p:txBody>
      </p:sp>
    </p:spTree>
    <p:custDataLst>
      <p:tags r:id="rId1"/>
    </p:custDataLst>
    <p:extLst>
      <p:ext uri="{BB962C8B-B14F-4D97-AF65-F5344CB8AC3E}">
        <p14:creationId xmlns:p14="http://schemas.microsoft.com/office/powerpoint/2010/main" val="767309584"/>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sp>
        <p:nvSpPr>
          <p:cNvPr id="3" name="Content Placeholder 2"/>
          <p:cNvSpPr>
            <a:spLocks noGrp="1"/>
          </p:cNvSpPr>
          <p:nvPr>
            <p:ph idx="1"/>
          </p:nvPr>
        </p:nvSpPr>
        <p:spPr/>
        <p:txBody>
          <a:bodyPr>
            <a:normAutofit/>
          </a:bodyPr>
          <a:lstStyle/>
          <a:p>
            <a:r>
              <a:rPr lang="en-US" sz="2400" dirty="0"/>
              <a:t>Step 3: If the data are in the time order, run IR chart to check whether residuals are independent.</a:t>
            </a:r>
            <a:endParaRPr lang="en-US" dirty="0"/>
          </a:p>
          <a:p>
            <a:pPr marL="1234440" lvl="2" indent="-457200">
              <a:buFont typeface="+mj-lt"/>
              <a:buAutoNum type="arabicPeriod"/>
            </a:pPr>
            <a:r>
              <a:rPr lang="en-US" sz="2200" dirty="0"/>
              <a:t>Click Analyze -&gt; Quality &amp; Process -&gt; Control Chart -&gt; IR</a:t>
            </a:r>
          </a:p>
          <a:p>
            <a:pPr marL="1234440" lvl="2" indent="-457200">
              <a:buFont typeface="+mj-lt"/>
              <a:buAutoNum type="arabicPeriod"/>
            </a:pPr>
            <a:r>
              <a:rPr lang="en-US" sz="2200" dirty="0"/>
              <a:t>Select Residual FINAL as “Process”</a:t>
            </a:r>
          </a:p>
          <a:p>
            <a:pPr marL="1234440" lvl="2" indent="-457200">
              <a:buFont typeface="+mj-lt"/>
              <a:buAutoNum type="arabicPeriod"/>
            </a:pPr>
            <a:r>
              <a:rPr lang="en-US" sz="2200" dirty="0"/>
              <a:t>Click “OK”</a:t>
            </a:r>
          </a:p>
          <a:p>
            <a:pPr marL="1234440" lvl="2" indent="-457200">
              <a:buFont typeface="+mj-lt"/>
              <a:buAutoNum type="arabicPeriod"/>
            </a:pPr>
            <a:r>
              <a:rPr lang="en-US" sz="2200" dirty="0"/>
              <a:t>Click on the red triangle button next to</a:t>
            </a:r>
            <a:br>
              <a:rPr lang="en-US" sz="2200" dirty="0"/>
            </a:br>
            <a:r>
              <a:rPr lang="en-US" sz="2200" dirty="0"/>
              <a:t>“Individual Measurement of Residual FINAL”</a:t>
            </a:r>
          </a:p>
          <a:p>
            <a:pPr marL="1234440" lvl="2" indent="-457200">
              <a:buFont typeface="+mj-lt"/>
              <a:buAutoNum type="arabicPeriod"/>
            </a:pPr>
            <a:r>
              <a:rPr lang="en-US" sz="2200" dirty="0"/>
              <a:t>Select Tests -&gt; All Tests</a:t>
            </a:r>
          </a:p>
        </p:txBody>
      </p:sp>
      <p:sp>
        <p:nvSpPr>
          <p:cNvPr id="7" name="Date Placeholder 6">
            <a:extLst>
              <a:ext uri="{FF2B5EF4-FFF2-40B4-BE49-F238E27FC236}">
                <a16:creationId xmlns:a16="http://schemas.microsoft.com/office/drawing/2014/main" id="{3091AA6A-8E28-9C18-D745-6BEECE6026D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00D3679-100C-241C-53A4-277BA7624B6F}"/>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4E5FA23C-C68C-A5A9-BA0B-790E31BE8694}"/>
              </a:ext>
            </a:extLst>
          </p:cNvPr>
          <p:cNvSpPr>
            <a:spLocks noGrp="1"/>
          </p:cNvSpPr>
          <p:nvPr>
            <p:ph type="sldNum" sz="quarter" idx="4"/>
          </p:nvPr>
        </p:nvSpPr>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500928146"/>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JMP to Perform Residual Analysis</a:t>
            </a:r>
          </a:p>
        </p:txBody>
      </p:sp>
      <p:pic>
        <p:nvPicPr>
          <p:cNvPr id="7" name="Picture 6">
            <a:extLst>
              <a:ext uri="{FF2B5EF4-FFF2-40B4-BE49-F238E27FC236}">
                <a16:creationId xmlns:a16="http://schemas.microsoft.com/office/drawing/2014/main" id="{0F28917F-AC35-46C6-9719-2D70D136AD58}"/>
              </a:ext>
            </a:extLst>
          </p:cNvPr>
          <p:cNvPicPr>
            <a:picLocks noChangeAspect="1"/>
          </p:cNvPicPr>
          <p:nvPr/>
        </p:nvPicPr>
        <p:blipFill>
          <a:blip r:embed="rId3"/>
          <a:stretch>
            <a:fillRect/>
          </a:stretch>
        </p:blipFill>
        <p:spPr>
          <a:xfrm>
            <a:off x="2032000" y="1274264"/>
            <a:ext cx="7315200" cy="5191850"/>
          </a:xfrm>
          <a:prstGeom prst="rect">
            <a:avLst/>
          </a:prstGeom>
        </p:spPr>
      </p:pic>
      <p:sp>
        <p:nvSpPr>
          <p:cNvPr id="6" name="Date Placeholder 5">
            <a:extLst>
              <a:ext uri="{FF2B5EF4-FFF2-40B4-BE49-F238E27FC236}">
                <a16:creationId xmlns:a16="http://schemas.microsoft.com/office/drawing/2014/main" id="{08915F6A-A876-693D-DA93-2F75AC2CBD5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B8EA4A4-DD54-7B78-150E-074E7EE961F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9910F4D-553E-DD05-CE78-73F4FA71B8F7}"/>
              </a:ext>
            </a:extLst>
          </p:cNvPr>
          <p:cNvSpPr>
            <a:spLocks noGrp="1"/>
          </p:cNvSpPr>
          <p:nvPr>
            <p:ph type="sldNum" sz="quarter" idx="4"/>
          </p:nvPr>
        </p:nvSpPr>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24009457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5715000" cy="5486400"/>
          </a:xfrm>
        </p:spPr>
        <p:txBody>
          <a:bodyPr/>
          <a:lstStyle/>
          <a:p>
            <a:r>
              <a:rPr lang="en-US" dirty="0"/>
              <a:t>If no data points are out of control in both I-Chart and MR chart, residuals are independent of each other.</a:t>
            </a:r>
          </a:p>
          <a:p>
            <a:endParaRPr lang="en-US" dirty="0"/>
          </a:p>
          <a:p>
            <a:r>
              <a:rPr lang="en-US" dirty="0"/>
              <a:t>If residuals are not independent, it is possible that some important predicators are not included in the model.</a:t>
            </a:r>
          </a:p>
          <a:p>
            <a:endParaRPr lang="en-US" dirty="0"/>
          </a:p>
          <a:p>
            <a:r>
              <a:rPr lang="en-US" dirty="0"/>
              <a:t>In this example, since the IR chart is in control, residuals are independent.</a:t>
            </a:r>
          </a:p>
          <a:p>
            <a:endParaRPr lang="en-US" dirty="0"/>
          </a:p>
        </p:txBody>
      </p:sp>
      <p:pic>
        <p:nvPicPr>
          <p:cNvPr id="13" name="Picture 12">
            <a:extLst>
              <a:ext uri="{FF2B5EF4-FFF2-40B4-BE49-F238E27FC236}">
                <a16:creationId xmlns:a16="http://schemas.microsoft.com/office/drawing/2014/main" id="{0B507427-3E16-4F33-B840-ECDAA750ADFC}"/>
              </a:ext>
            </a:extLst>
          </p:cNvPr>
          <p:cNvPicPr>
            <a:picLocks noChangeAspect="1"/>
          </p:cNvPicPr>
          <p:nvPr/>
        </p:nvPicPr>
        <p:blipFill>
          <a:blip r:embed="rId4"/>
          <a:stretch>
            <a:fillRect/>
          </a:stretch>
        </p:blipFill>
        <p:spPr>
          <a:xfrm>
            <a:off x="6504940" y="1123406"/>
            <a:ext cx="3931920" cy="5386728"/>
          </a:xfrm>
          <a:prstGeom prst="rect">
            <a:avLst/>
          </a:prstGeom>
        </p:spPr>
      </p:pic>
      <p:sp>
        <p:nvSpPr>
          <p:cNvPr id="6" name="Date Placeholder 5">
            <a:extLst>
              <a:ext uri="{FF2B5EF4-FFF2-40B4-BE49-F238E27FC236}">
                <a16:creationId xmlns:a16="http://schemas.microsoft.com/office/drawing/2014/main" id="{B1008DC1-EC7A-5A3F-2579-B70D4CB1A01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91D73501-B5FB-A239-5C96-CB6416B8916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5B64EC0-E755-75AB-D868-922519F558AD}"/>
              </a:ext>
            </a:extLst>
          </p:cNvPr>
          <p:cNvSpPr>
            <a:spLocks noGrp="1"/>
          </p:cNvSpPr>
          <p:nvPr>
            <p:ph type="sldNum" sz="quarter" idx="4"/>
          </p:nvPr>
        </p:nvSpPr>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3088250250"/>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10160000" cy="5486400"/>
          </a:xfrm>
        </p:spPr>
        <p:txBody>
          <a:bodyPr/>
          <a:lstStyle/>
          <a:p>
            <a:r>
              <a:rPr lang="en-US" dirty="0"/>
              <a:t>Step 4: Check whether residuals have equal variance across the predicted responses.</a:t>
            </a:r>
          </a:p>
          <a:p>
            <a:pPr marL="1234440" lvl="2" indent="-457200">
              <a:buFont typeface="+mj-lt"/>
              <a:buAutoNum type="arabicPeriod"/>
            </a:pPr>
            <a:r>
              <a:rPr lang="en-US" dirty="0"/>
              <a:t>Click “Graph” -&gt; “Scatterplot Matrix”</a:t>
            </a:r>
          </a:p>
          <a:p>
            <a:pPr marL="1234440" lvl="2" indent="-457200">
              <a:buFont typeface="+mj-lt"/>
              <a:buAutoNum type="arabicPeriod"/>
            </a:pPr>
            <a:r>
              <a:rPr lang="en-US" dirty="0"/>
              <a:t>A window named “Scatterplot Matrix” opens</a:t>
            </a:r>
          </a:p>
          <a:p>
            <a:pPr marL="1234440" lvl="2" indent="-457200">
              <a:buFont typeface="+mj-lt"/>
              <a:buAutoNum type="arabicPeriod"/>
            </a:pPr>
            <a:r>
              <a:rPr lang="en-US" dirty="0"/>
              <a:t>Select “Residuals FINAL” as “Y”</a:t>
            </a:r>
          </a:p>
          <a:p>
            <a:pPr marL="1234440" lvl="2" indent="-457200">
              <a:buFont typeface="+mj-lt"/>
              <a:buAutoNum type="arabicPeriod"/>
            </a:pPr>
            <a:r>
              <a:rPr lang="en-US" dirty="0"/>
              <a:t>Select “Predicted FINAL” as “X”</a:t>
            </a:r>
          </a:p>
          <a:p>
            <a:pPr marL="1234440" lvl="2" indent="-457200">
              <a:buFont typeface="+mj-lt"/>
              <a:buAutoNum type="arabicPeriod"/>
            </a:pPr>
            <a:r>
              <a:rPr lang="en-US" dirty="0"/>
              <a:t>Click “OK”</a:t>
            </a:r>
          </a:p>
        </p:txBody>
      </p:sp>
      <p:pic>
        <p:nvPicPr>
          <p:cNvPr id="4" name="Picture 3">
            <a:extLst>
              <a:ext uri="{FF2B5EF4-FFF2-40B4-BE49-F238E27FC236}">
                <a16:creationId xmlns:a16="http://schemas.microsoft.com/office/drawing/2014/main" id="{02410272-3573-411D-A38F-06E8B560C744}"/>
              </a:ext>
            </a:extLst>
          </p:cNvPr>
          <p:cNvPicPr>
            <a:picLocks noChangeAspect="1"/>
          </p:cNvPicPr>
          <p:nvPr/>
        </p:nvPicPr>
        <p:blipFill>
          <a:blip r:embed="rId4"/>
          <a:stretch>
            <a:fillRect/>
          </a:stretch>
        </p:blipFill>
        <p:spPr>
          <a:xfrm>
            <a:off x="5689600" y="3048000"/>
            <a:ext cx="5276190" cy="2904762"/>
          </a:xfrm>
          <a:prstGeom prst="rect">
            <a:avLst/>
          </a:prstGeom>
        </p:spPr>
      </p:pic>
      <p:sp>
        <p:nvSpPr>
          <p:cNvPr id="8" name="Date Placeholder 7">
            <a:extLst>
              <a:ext uri="{FF2B5EF4-FFF2-40B4-BE49-F238E27FC236}">
                <a16:creationId xmlns:a16="http://schemas.microsoft.com/office/drawing/2014/main" id="{16F9B7E8-639C-C7EC-313F-97884BF25D4E}"/>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4225EFF0-AE8D-C410-519D-CC151E3AB8CE}"/>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F922BB5A-ABC7-AC60-E8F2-C113B684BA4C}"/>
              </a:ext>
            </a:extLst>
          </p:cNvPr>
          <p:cNvSpPr>
            <a:spLocks noGrp="1"/>
          </p:cNvSpPr>
          <p:nvPr>
            <p:ph type="sldNum" sz="quarter" idx="4"/>
          </p:nvPr>
        </p:nvSpPr>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40553894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JMP to Perform Residual Analysis</a:t>
            </a:r>
            <a:endParaRPr lang="en-US" dirty="0"/>
          </a:p>
        </p:txBody>
      </p:sp>
      <p:sp>
        <p:nvSpPr>
          <p:cNvPr id="3" name="Content Placeholder 2"/>
          <p:cNvSpPr>
            <a:spLocks noGrp="1"/>
          </p:cNvSpPr>
          <p:nvPr>
            <p:ph idx="1"/>
          </p:nvPr>
        </p:nvSpPr>
        <p:spPr>
          <a:xfrm>
            <a:off x="609600" y="1143000"/>
            <a:ext cx="5791200" cy="5486400"/>
          </a:xfrm>
        </p:spPr>
        <p:txBody>
          <a:bodyPr/>
          <a:lstStyle/>
          <a:p>
            <a:r>
              <a:rPr lang="en-US" dirty="0"/>
              <a:t>We are looking for the pattern in which residuals spread out evenly around zero from the top to the bottom.</a:t>
            </a:r>
          </a:p>
          <a:p>
            <a:endParaRPr lang="en-US" dirty="0"/>
          </a:p>
          <a:p>
            <a:r>
              <a:rPr lang="en-US" dirty="0"/>
              <a:t>When the assumption of constant variance is violated, a condition referred to as heteroscedasticity exists. (hetero = different, </a:t>
            </a:r>
            <a:r>
              <a:rPr lang="en-US" dirty="0" err="1"/>
              <a:t>skedasis</a:t>
            </a:r>
            <a:r>
              <a:rPr lang="en-US" dirty="0"/>
              <a:t> = dispersion)</a:t>
            </a:r>
          </a:p>
          <a:p>
            <a:endParaRPr lang="en-US" dirty="0"/>
          </a:p>
          <a:p>
            <a:r>
              <a:rPr lang="en-US" dirty="0"/>
              <a:t>When heteroscedasticity exits, it can mislead us into believing an X variable is significant when it actually is not.</a:t>
            </a:r>
          </a:p>
        </p:txBody>
      </p:sp>
      <p:pic>
        <p:nvPicPr>
          <p:cNvPr id="8" name="Picture 7">
            <a:extLst>
              <a:ext uri="{FF2B5EF4-FFF2-40B4-BE49-F238E27FC236}">
                <a16:creationId xmlns:a16="http://schemas.microsoft.com/office/drawing/2014/main" id="{A6AD0250-36E4-4390-BD31-251C7EC14EC6}"/>
              </a:ext>
            </a:extLst>
          </p:cNvPr>
          <p:cNvPicPr>
            <a:picLocks noChangeAspect="1"/>
          </p:cNvPicPr>
          <p:nvPr/>
        </p:nvPicPr>
        <p:blipFill>
          <a:blip r:embed="rId4"/>
          <a:stretch>
            <a:fillRect/>
          </a:stretch>
        </p:blipFill>
        <p:spPr>
          <a:xfrm>
            <a:off x="6477000" y="1193073"/>
            <a:ext cx="4389120" cy="5124725"/>
          </a:xfrm>
          <a:prstGeom prst="rect">
            <a:avLst/>
          </a:prstGeom>
        </p:spPr>
      </p:pic>
      <p:sp>
        <p:nvSpPr>
          <p:cNvPr id="4" name="Date Placeholder 3">
            <a:extLst>
              <a:ext uri="{FF2B5EF4-FFF2-40B4-BE49-F238E27FC236}">
                <a16:creationId xmlns:a16="http://schemas.microsoft.com/office/drawing/2014/main" id="{888AEFBF-BF36-83CD-C402-9483BD8416C9}"/>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5982C43A-975A-CEC4-F902-A946EF39A5D2}"/>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11CE272B-FBB1-271D-E69C-7840F3C6912D}"/>
              </a:ext>
            </a:extLst>
          </p:cNvPr>
          <p:cNvSpPr>
            <a:spLocks noGrp="1"/>
          </p:cNvSpPr>
          <p:nvPr>
            <p:ph type="sldNum" sz="quarter" idx="4"/>
          </p:nvPr>
        </p:nvSpPr>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2426355254"/>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3" name="Date Placeholder 2">
            <a:extLst>
              <a:ext uri="{FF2B5EF4-FFF2-40B4-BE49-F238E27FC236}">
                <a16:creationId xmlns:a16="http://schemas.microsoft.com/office/drawing/2014/main" id="{6997C24D-73EF-2830-D9CC-3C7B8C29173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B940602-19E1-0EFE-1E10-19F90805A9F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63A9C56-8E44-003E-6D66-E0F4C859AB8D}"/>
              </a:ext>
            </a:extLst>
          </p:cNvPr>
          <p:cNvSpPr>
            <a:spLocks noGrp="1"/>
          </p:cNvSpPr>
          <p:nvPr>
            <p:ph type="sldNum" sz="quarter" idx="4"/>
          </p:nvPr>
        </p:nvSpPr>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A1D0B645-034B-4E18-303D-C3FF278192F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3020FFE-1EF5-5179-A29E-C90D91301DE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B0EFD46-2FC3-DCA2-FC86-80E919407F72}"/>
              </a:ext>
            </a:extLst>
          </p:cNvPr>
          <p:cNvSpPr>
            <a:spLocks noGrp="1"/>
          </p:cNvSpPr>
          <p:nvPr>
            <p:ph type="sldNum" sz="quarter" idx="4"/>
          </p:nvPr>
        </p:nvSpPr>
        <p:spPr/>
        <p:txBody>
          <a:bodyPr/>
          <a:lstStyle/>
          <a:p>
            <a:fld id="{28B83BC3-069B-46AF-A4E6-C99928E1A4FA}" type="slidenum">
              <a:rPr lang="en-US" smtClean="0"/>
              <a:pPr/>
              <a:t>858</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3" name="Date Placeholder 2">
            <a:extLst>
              <a:ext uri="{FF2B5EF4-FFF2-40B4-BE49-F238E27FC236}">
                <a16:creationId xmlns:a16="http://schemas.microsoft.com/office/drawing/2014/main" id="{14967418-9DD9-ECD5-548A-AFD3B3D5B57F}"/>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CFE59E4-2B24-C736-2DE4-DB96E7B5011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A2DB1C1A-0D5A-1098-87B0-EE8364EA97E4}"/>
              </a:ext>
            </a:extLst>
          </p:cNvPr>
          <p:cNvSpPr>
            <a:spLocks noGrp="1"/>
          </p:cNvSpPr>
          <p:nvPr>
            <p:ph type="sldNum" sz="quarter" idx="4"/>
          </p:nvPr>
        </p:nvSpPr>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7026D540-D3D2-4D65-0C49-27D15E1A8221}"/>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046AF6A-F1E3-35E1-17A8-5442838C82DB}"/>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98E61D0-3DDE-519E-3EFD-8DD8077FD208}"/>
              </a:ext>
            </a:extLst>
          </p:cNvPr>
          <p:cNvSpPr>
            <a:spLocks noGrp="1"/>
          </p:cNvSpPr>
          <p:nvPr>
            <p:ph type="sldNum" sz="quarter" idx="4"/>
          </p:nvPr>
        </p:nvSpPr>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3ABF680C-421F-A601-3F15-8ED7CF10CC2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CD3EADD-2332-34AA-3A0C-399BB189147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30B47A4-53D0-E097-39CF-FA64DC8DD505}"/>
              </a:ext>
            </a:extLst>
          </p:cNvPr>
          <p:cNvSpPr>
            <a:spLocks noGrp="1"/>
          </p:cNvSpPr>
          <p:nvPr>
            <p:ph type="sldNum" sz="quarter" idx="4"/>
          </p:nvPr>
        </p:nvSpPr>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3" name="Date Placeholder 2">
            <a:extLst>
              <a:ext uri="{FF2B5EF4-FFF2-40B4-BE49-F238E27FC236}">
                <a16:creationId xmlns:a16="http://schemas.microsoft.com/office/drawing/2014/main" id="{A41CC4F7-5947-0362-4BF7-3FD0741275E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552C0C7-7CA6-27CB-0C90-5D4767662B8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A211804-DD35-8E46-8D2C-E60C15D537F8}"/>
              </a:ext>
            </a:extLst>
          </p:cNvPr>
          <p:cNvSpPr>
            <a:spLocks noGrp="1"/>
          </p:cNvSpPr>
          <p:nvPr>
            <p:ph type="sldNum" sz="quarter" idx="4"/>
          </p:nvPr>
        </p:nvSpPr>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F2A07A99-8A78-762C-94C0-9C287231F2A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4DB4154-01AB-B22E-1849-76422162F9C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808CD40-78D1-C8BB-DF6F-1B381BC6DEB8}"/>
              </a:ext>
            </a:extLst>
          </p:cNvPr>
          <p:cNvSpPr>
            <a:spLocks noGrp="1"/>
          </p:cNvSpPr>
          <p:nvPr>
            <p:ph type="sldNum" sz="quarter" idx="4"/>
          </p:nvPr>
        </p:nvSpPr>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4" name="Date Placeholder 3">
            <a:extLst>
              <a:ext uri="{FF2B5EF4-FFF2-40B4-BE49-F238E27FC236}">
                <a16:creationId xmlns:a16="http://schemas.microsoft.com/office/drawing/2014/main" id="{00B9DB18-22C7-C079-D8B3-D89EE282F11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C026881-A2E8-BB64-1C0D-E3BB6A3101B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F6ACC9F-4383-0EEB-C087-B4FCCE0E6898}"/>
              </a:ext>
            </a:extLst>
          </p:cNvPr>
          <p:cNvSpPr>
            <a:spLocks noGrp="1"/>
          </p:cNvSpPr>
          <p:nvPr>
            <p:ph type="sldNum" sz="quarter" idx="4"/>
          </p:nvPr>
        </p:nvSpPr>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F4641AC0-CE6A-30DF-4957-C4F5EEA10CD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898143E-F228-58ED-127F-2709492A266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BF98607-3098-DCED-AE5A-B9ED1933C517}"/>
              </a:ext>
            </a:extLst>
          </p:cNvPr>
          <p:cNvSpPr>
            <a:spLocks noGrp="1"/>
          </p:cNvSpPr>
          <p:nvPr>
            <p:ph type="sldNum" sz="quarter" idx="4"/>
          </p:nvPr>
        </p:nvSpPr>
        <p:spPr/>
        <p:txBody>
          <a:bodyPr/>
          <a:lstStyle/>
          <a:p>
            <a:fld id="{28B83BC3-069B-46AF-A4E6-C99928E1A4FA}" type="slidenum">
              <a:rPr lang="en-US" smtClean="0"/>
              <a:pPr/>
              <a:t>864</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9F1DB80B-5717-68A9-5467-A07CE67A48C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6D80EEC-EB79-296F-ED54-02767F4F0A5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EE54AB3-2816-3F4B-B51A-8D12F9FAA849}"/>
              </a:ext>
            </a:extLst>
          </p:cNvPr>
          <p:cNvSpPr>
            <a:spLocks noGrp="1"/>
          </p:cNvSpPr>
          <p:nvPr>
            <p:ph type="sldNum" sz="quarter" idx="4"/>
          </p:nvPr>
        </p:nvSpPr>
        <p:spPr/>
        <p:txBody>
          <a:bodyPr/>
          <a:lstStyle/>
          <a:p>
            <a:fld id="{28B83BC3-069B-46AF-A4E6-C99928E1A4FA}" type="slidenum">
              <a:rPr lang="en-US" smtClean="0"/>
              <a:pPr/>
              <a:t>865</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4" name="Date Placeholder 3">
            <a:extLst>
              <a:ext uri="{FF2B5EF4-FFF2-40B4-BE49-F238E27FC236}">
                <a16:creationId xmlns:a16="http://schemas.microsoft.com/office/drawing/2014/main" id="{232301EC-632B-D9B1-747A-893D89E49E9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BAF6932-4DAF-D790-7155-F0CE57521F0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EDA1C6F-9872-52F2-553B-A490CB92565F}"/>
              </a:ext>
            </a:extLst>
          </p:cNvPr>
          <p:cNvSpPr>
            <a:spLocks noGrp="1"/>
          </p:cNvSpPr>
          <p:nvPr>
            <p:ph type="sldNum" sz="quarter" idx="4"/>
          </p:nvPr>
        </p:nvSpPr>
        <p:spPr/>
        <p:txBody>
          <a:bodyPr/>
          <a:lstStyle/>
          <a:p>
            <a:fld id="{28B83BC3-069B-46AF-A4E6-C99928E1A4FA}" type="slidenum">
              <a:rPr lang="en-US" smtClean="0"/>
              <a:pPr/>
              <a:t>866</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AEA0CE15-FA75-5AF4-CDB7-447A708E5B4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F5E0937-5382-1F8A-E327-CEC41EFFB01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2A621E3-FAF2-0A2D-7551-BFD5C1FC3E6A}"/>
              </a:ext>
            </a:extLst>
          </p:cNvPr>
          <p:cNvSpPr>
            <a:spLocks noGrp="1"/>
          </p:cNvSpPr>
          <p:nvPr>
            <p:ph type="sldNum" sz="quarter" idx="4"/>
          </p:nvPr>
        </p:nvSpPr>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0F899ED-4801-8F2F-CC64-4AEA448E67C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54B01ED-3E2E-654E-0F46-DEE7653A852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CAD5CB8-4C20-A6D1-6E29-BA562207D0DE}"/>
              </a:ext>
            </a:extLst>
          </p:cNvPr>
          <p:cNvSpPr>
            <a:spLocks noGrp="1"/>
          </p:cNvSpPr>
          <p:nvPr>
            <p:ph type="sldNum" sz="quarter" idx="4"/>
          </p:nvPr>
        </p:nvSpPr>
        <p:spPr/>
        <p:txBody>
          <a:bodyPr/>
          <a:lstStyle/>
          <a:p>
            <a:fld id="{28B83BC3-069B-46AF-A4E6-C99928E1A4FA}" type="slidenum">
              <a:rPr lang="en-US" smtClean="0"/>
              <a:pPr/>
              <a:t>868</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FADBDF22-8C85-0565-1163-D870B82B55F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E24D6C4-006F-2FB9-4557-37BF58583B3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FD18A0F-443C-A40C-EC00-8E8F886761DB}"/>
              </a:ext>
            </a:extLst>
          </p:cNvPr>
          <p:cNvSpPr>
            <a:spLocks noGrp="1"/>
          </p:cNvSpPr>
          <p:nvPr>
            <p:ph type="sldNum" sz="quarter" idx="4"/>
          </p:nvPr>
        </p:nvSpPr>
        <p:spPr/>
        <p:txBody>
          <a:bodyPr/>
          <a:lstStyle/>
          <a:p>
            <a:fld id="{28B83BC3-069B-46AF-A4E6-C99928E1A4FA}" type="slidenum">
              <a:rPr lang="en-US" smtClean="0"/>
              <a:pPr/>
              <a:t>869</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22C2767-9E2C-E6F1-6DAC-646152452482}"/>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00E526B-97AB-4ADD-877C-83FACC657F0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C9002BCA-463E-374E-340E-81313817B587}"/>
              </a:ext>
            </a:extLst>
          </p:cNvPr>
          <p:cNvSpPr>
            <a:spLocks noGrp="1"/>
          </p:cNvSpPr>
          <p:nvPr>
            <p:ph type="sldNum" sz="quarter" idx="4"/>
          </p:nvPr>
        </p:nvSpPr>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4" name="Date Placeholder 3">
            <a:extLst>
              <a:ext uri="{FF2B5EF4-FFF2-40B4-BE49-F238E27FC236}">
                <a16:creationId xmlns:a16="http://schemas.microsoft.com/office/drawing/2014/main" id="{C53A4F83-F310-9EA3-DA43-8398E81E0AE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32C686E-025E-B38E-0764-DAC4B98B6A6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1EEF584-CA13-6BCC-8866-6010393187FB}"/>
              </a:ext>
            </a:extLst>
          </p:cNvPr>
          <p:cNvSpPr>
            <a:spLocks noGrp="1"/>
          </p:cNvSpPr>
          <p:nvPr>
            <p:ph type="sldNum" sz="quarter" idx="4"/>
          </p:nvPr>
        </p:nvSpPr>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4" name="Date Placeholder 3">
            <a:extLst>
              <a:ext uri="{FF2B5EF4-FFF2-40B4-BE49-F238E27FC236}">
                <a16:creationId xmlns:a16="http://schemas.microsoft.com/office/drawing/2014/main" id="{F73094C8-5257-266B-12C8-EA9F6A16B78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C3644BE-CF42-51E9-0246-D4B2E6F92D8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9F03F4D-9382-41D5-39D8-3E8736FBF5F7}"/>
              </a:ext>
            </a:extLst>
          </p:cNvPr>
          <p:cNvSpPr>
            <a:spLocks noGrp="1"/>
          </p:cNvSpPr>
          <p:nvPr>
            <p:ph type="sldNum" sz="quarter" idx="4"/>
          </p:nvPr>
        </p:nvSpPr>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3" name="Date Placeholder 2">
            <a:extLst>
              <a:ext uri="{FF2B5EF4-FFF2-40B4-BE49-F238E27FC236}">
                <a16:creationId xmlns:a16="http://schemas.microsoft.com/office/drawing/2014/main" id="{C4F73BD1-BEBF-7F21-032D-C41683F9BF0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B7384DA-F230-9DF1-170C-F59199C07D1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0303D0E-FBDD-344B-AF5F-8D08D1A5A449}"/>
              </a:ext>
            </a:extLst>
          </p:cNvPr>
          <p:cNvSpPr>
            <a:spLocks noGrp="1"/>
          </p:cNvSpPr>
          <p:nvPr>
            <p:ph type="sldNum" sz="quarter" idx="4"/>
          </p:nvPr>
        </p:nvSpPr>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4" name="Date Placeholder 3">
            <a:extLst>
              <a:ext uri="{FF2B5EF4-FFF2-40B4-BE49-F238E27FC236}">
                <a16:creationId xmlns:a16="http://schemas.microsoft.com/office/drawing/2014/main" id="{8D6DAA7A-EC32-CBA3-9E5B-4546B5F2F1A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641D559-07CA-3F56-E5AD-00EE5E8C54C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51752B9-2ABB-86AA-1C28-42FFC1259717}"/>
              </a:ext>
            </a:extLst>
          </p:cNvPr>
          <p:cNvSpPr>
            <a:spLocks noGrp="1"/>
          </p:cNvSpPr>
          <p:nvPr>
            <p:ph type="sldNum" sz="quarter" idx="4"/>
          </p:nvPr>
        </p:nvSpPr>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4" name="Date Placeholder 3">
            <a:extLst>
              <a:ext uri="{FF2B5EF4-FFF2-40B4-BE49-F238E27FC236}">
                <a16:creationId xmlns:a16="http://schemas.microsoft.com/office/drawing/2014/main" id="{262B9176-3BDB-2A4C-313B-B84DC05D0E6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BD695DF-4F14-5689-5FD3-C915A047E7B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6DB7C83-5A31-6D1C-9004-4433507FC163}"/>
              </a:ext>
            </a:extLst>
          </p:cNvPr>
          <p:cNvSpPr>
            <a:spLocks noGrp="1"/>
          </p:cNvSpPr>
          <p:nvPr>
            <p:ph type="sldNum" sz="quarter" idx="4"/>
          </p:nvPr>
        </p:nvSpPr>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4" name="Date Placeholder 3">
            <a:extLst>
              <a:ext uri="{FF2B5EF4-FFF2-40B4-BE49-F238E27FC236}">
                <a16:creationId xmlns:a16="http://schemas.microsoft.com/office/drawing/2014/main" id="{322ECF1B-E1BE-1EDF-B8AB-FB8B18D77E7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2504AA3-CFDF-A714-3C15-A13A7272C1A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94BA766-1DEC-FDC0-A09E-5C017D417059}"/>
              </a:ext>
            </a:extLst>
          </p:cNvPr>
          <p:cNvSpPr>
            <a:spLocks noGrp="1"/>
          </p:cNvSpPr>
          <p:nvPr>
            <p:ph type="sldNum" sz="quarter" idx="4"/>
          </p:nvPr>
        </p:nvSpPr>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4" name="Date Placeholder 3">
            <a:extLst>
              <a:ext uri="{FF2B5EF4-FFF2-40B4-BE49-F238E27FC236}">
                <a16:creationId xmlns:a16="http://schemas.microsoft.com/office/drawing/2014/main" id="{5604B9BA-3125-192F-4982-8B2C1FFD9B5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E979BA1-D6A6-ED10-5742-2C9CF0C8393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D9FD3B0-847C-8609-970D-9730B1DC88C0}"/>
              </a:ext>
            </a:extLst>
          </p:cNvPr>
          <p:cNvSpPr>
            <a:spLocks noGrp="1"/>
          </p:cNvSpPr>
          <p:nvPr>
            <p:ph type="sldNum" sz="quarter" idx="4"/>
          </p:nvPr>
        </p:nvSpPr>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4" name="Date Placeholder 3">
            <a:extLst>
              <a:ext uri="{FF2B5EF4-FFF2-40B4-BE49-F238E27FC236}">
                <a16:creationId xmlns:a16="http://schemas.microsoft.com/office/drawing/2014/main" id="{C3A95C66-A804-ECBE-B8DB-9FF3B116E54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DB12E22-007E-DF7D-1E81-3894DF3F55C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1724616-6B17-FA50-1332-DA658D52254F}"/>
              </a:ext>
            </a:extLst>
          </p:cNvPr>
          <p:cNvSpPr>
            <a:spLocks noGrp="1"/>
          </p:cNvSpPr>
          <p:nvPr>
            <p:ph type="sldNum" sz="quarter" idx="4"/>
          </p:nvPr>
        </p:nvSpPr>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3" name="Date Placeholder 2">
            <a:extLst>
              <a:ext uri="{FF2B5EF4-FFF2-40B4-BE49-F238E27FC236}">
                <a16:creationId xmlns:a16="http://schemas.microsoft.com/office/drawing/2014/main" id="{057B9406-8913-9A6E-8E6A-9F0EA5B9749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0E3BFA0-8FB6-502F-4C55-7583EB2D2B5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0767F8B-AB6A-2BD9-64D3-F06AE7D49C9C}"/>
              </a:ext>
            </a:extLst>
          </p:cNvPr>
          <p:cNvSpPr>
            <a:spLocks noGrp="1"/>
          </p:cNvSpPr>
          <p:nvPr>
            <p:ph type="sldNum" sz="quarter" idx="4"/>
          </p:nvPr>
        </p:nvSpPr>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3" name="Date Placeholder 2">
            <a:extLst>
              <a:ext uri="{FF2B5EF4-FFF2-40B4-BE49-F238E27FC236}">
                <a16:creationId xmlns:a16="http://schemas.microsoft.com/office/drawing/2014/main" id="{B5BCD08B-8A17-F46D-FF30-0A78E87A576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041B592-BDDE-55D6-40CA-DDE7C7580E2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C6F4F51-5A89-9B10-F790-6C1EFF25DCC4}"/>
              </a:ext>
            </a:extLst>
          </p:cNvPr>
          <p:cNvSpPr>
            <a:spLocks noGrp="1"/>
          </p:cNvSpPr>
          <p:nvPr>
            <p:ph type="sldNum" sz="quarter" idx="4"/>
          </p:nvPr>
        </p:nvSpPr>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2513613B-98BA-2430-07B0-BD8C9CF5FFB8}"/>
              </a:ext>
            </a:extLst>
          </p:cNvPr>
          <p:cNvSpPr>
            <a:spLocks noGrp="1"/>
          </p:cNvSpPr>
          <p:nvPr>
            <p:ph type="dt" sz="half" idx="2"/>
          </p:nvPr>
        </p:nvSpPr>
        <p:spPr/>
        <p:txBody>
          <a:bodyPr/>
          <a:lstStyle/>
          <a:p>
            <a:r>
              <a:rPr lang="en-US"/>
              <a:t>Lean Six Sigma Training - JMP</a:t>
            </a:r>
            <a:endParaRPr lang="en-US" dirty="0"/>
          </a:p>
        </p:txBody>
      </p:sp>
      <p:sp>
        <p:nvSpPr>
          <p:cNvPr id="11" name="Footer Placeholder 10">
            <a:extLst>
              <a:ext uri="{FF2B5EF4-FFF2-40B4-BE49-F238E27FC236}">
                <a16:creationId xmlns:a16="http://schemas.microsoft.com/office/drawing/2014/main" id="{1A313A2C-E2B4-B7A5-D048-F266E1B2039F}"/>
              </a:ext>
            </a:extLst>
          </p:cNvPr>
          <p:cNvSpPr>
            <a:spLocks noGrp="1"/>
          </p:cNvSpPr>
          <p:nvPr>
            <p:ph type="ftr" sz="quarter" idx="3"/>
          </p:nvPr>
        </p:nvSpPr>
        <p:spPr/>
        <p:txBody>
          <a:bodyPr/>
          <a:lstStyle/>
          <a:p>
            <a:r>
              <a:rPr lang="en-US"/>
              <a:t>© Coherent, Inc. 2023</a:t>
            </a:r>
            <a:endParaRPr lang="en-US" dirty="0"/>
          </a:p>
        </p:txBody>
      </p:sp>
      <p:sp>
        <p:nvSpPr>
          <p:cNvPr id="12" name="Slide Number Placeholder 11">
            <a:extLst>
              <a:ext uri="{FF2B5EF4-FFF2-40B4-BE49-F238E27FC236}">
                <a16:creationId xmlns:a16="http://schemas.microsoft.com/office/drawing/2014/main" id="{82B9C43F-5589-4F15-63E0-E17EC65036DD}"/>
              </a:ext>
            </a:extLst>
          </p:cNvPr>
          <p:cNvSpPr>
            <a:spLocks noGrp="1"/>
          </p:cNvSpPr>
          <p:nvPr>
            <p:ph type="sldNum" sz="quarter" idx="4"/>
          </p:nvPr>
        </p:nvSpPr>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4" name="Date Placeholder 3">
            <a:extLst>
              <a:ext uri="{FF2B5EF4-FFF2-40B4-BE49-F238E27FC236}">
                <a16:creationId xmlns:a16="http://schemas.microsoft.com/office/drawing/2014/main" id="{33301D47-3D34-94FE-DE78-5AA67319987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165FC2E-8454-8A37-DA6E-7178F2A3326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28DF6CB-C1B3-7CCD-4F19-B302E9E834ED}"/>
              </a:ext>
            </a:extLst>
          </p:cNvPr>
          <p:cNvSpPr>
            <a:spLocks noGrp="1"/>
          </p:cNvSpPr>
          <p:nvPr>
            <p:ph type="sldNum" sz="quarter" idx="4"/>
          </p:nvPr>
        </p:nvSpPr>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4" name="Date Placeholder 3">
            <a:extLst>
              <a:ext uri="{FF2B5EF4-FFF2-40B4-BE49-F238E27FC236}">
                <a16:creationId xmlns:a16="http://schemas.microsoft.com/office/drawing/2014/main" id="{58AD8932-D5EB-4792-1518-A07F82F1E2E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AFE3B76-9BC9-BD07-C13F-E8CC5A76DC3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BDBF456-D463-1ECA-C0C3-9CA65EFBFE8F}"/>
              </a:ext>
            </a:extLst>
          </p:cNvPr>
          <p:cNvSpPr>
            <a:spLocks noGrp="1"/>
          </p:cNvSpPr>
          <p:nvPr>
            <p:ph type="sldNum" sz="quarter" idx="4"/>
          </p:nvPr>
        </p:nvSpPr>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4" name="Date Placeholder 3">
            <a:extLst>
              <a:ext uri="{FF2B5EF4-FFF2-40B4-BE49-F238E27FC236}">
                <a16:creationId xmlns:a16="http://schemas.microsoft.com/office/drawing/2014/main" id="{4EDA420C-C1C3-734F-4D7D-56D6FC60C4E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5DCEA5D-8061-F1AC-CBC1-A2218E60725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F3BE11C-8973-E309-8095-755EE19CFDBD}"/>
              </a:ext>
            </a:extLst>
          </p:cNvPr>
          <p:cNvSpPr>
            <a:spLocks noGrp="1"/>
          </p:cNvSpPr>
          <p:nvPr>
            <p:ph type="sldNum" sz="quarter" idx="4"/>
          </p:nvPr>
        </p:nvSpPr>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4" name="Date Placeholder 3">
            <a:extLst>
              <a:ext uri="{FF2B5EF4-FFF2-40B4-BE49-F238E27FC236}">
                <a16:creationId xmlns:a16="http://schemas.microsoft.com/office/drawing/2014/main" id="{EB192CB2-EAED-485F-95A6-8CE57CC1B3E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6BA2ECC-9379-02AA-DFB8-9B4F70040CE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4E3FE96-3FFB-5164-62E6-725607B3B6A2}"/>
              </a:ext>
            </a:extLst>
          </p:cNvPr>
          <p:cNvSpPr>
            <a:spLocks noGrp="1"/>
          </p:cNvSpPr>
          <p:nvPr>
            <p:ph type="sldNum" sz="quarter" idx="4"/>
          </p:nvPr>
        </p:nvSpPr>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4" name="Date Placeholder 3">
            <a:extLst>
              <a:ext uri="{FF2B5EF4-FFF2-40B4-BE49-F238E27FC236}">
                <a16:creationId xmlns:a16="http://schemas.microsoft.com/office/drawing/2014/main" id="{4D1A2E6F-027C-63B0-0026-175676D142C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4034A8F-3915-11CC-7EB0-0F5959C30A2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8D72224B-9FB5-8BF2-82AB-BB9F0DA2D388}"/>
              </a:ext>
            </a:extLst>
          </p:cNvPr>
          <p:cNvSpPr>
            <a:spLocks noGrp="1"/>
          </p:cNvSpPr>
          <p:nvPr>
            <p:ph type="sldNum" sz="quarter" idx="4"/>
          </p:nvPr>
        </p:nvSpPr>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3" name="Date Placeholder 2">
            <a:extLst>
              <a:ext uri="{FF2B5EF4-FFF2-40B4-BE49-F238E27FC236}">
                <a16:creationId xmlns:a16="http://schemas.microsoft.com/office/drawing/2014/main" id="{7349FD51-EC97-7CC6-D10B-2F8E1073E255}"/>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2F890B6-AA6D-1FDD-F4E2-91E5CE1E3CC7}"/>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051D787-47D2-4826-1D3A-903E3C0B09E3}"/>
              </a:ext>
            </a:extLst>
          </p:cNvPr>
          <p:cNvSpPr>
            <a:spLocks noGrp="1"/>
          </p:cNvSpPr>
          <p:nvPr>
            <p:ph type="sldNum" sz="quarter" idx="4"/>
          </p:nvPr>
        </p:nvSpPr>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770702CD-9BF6-9EC1-19B9-627DD933DB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6030A9B-0DED-94F8-D46D-CB5A02A61B0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5429595-FFC9-6653-A3DA-E1777049ADDF}"/>
              </a:ext>
            </a:extLst>
          </p:cNvPr>
          <p:cNvSpPr>
            <a:spLocks noGrp="1"/>
          </p:cNvSpPr>
          <p:nvPr>
            <p:ph type="sldNum" sz="quarter" idx="4"/>
          </p:nvPr>
        </p:nvSpPr>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3" name="Date Placeholder 2">
            <a:extLst>
              <a:ext uri="{FF2B5EF4-FFF2-40B4-BE49-F238E27FC236}">
                <a16:creationId xmlns:a16="http://schemas.microsoft.com/office/drawing/2014/main" id="{343CDB3F-ABBF-8432-BE8A-7146E2C8520A}"/>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2D45E886-FA16-EE76-4DB4-1A27B5D83F55}"/>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F7C0331A-054E-BDB3-CBD8-322907E2EB09}"/>
              </a:ext>
            </a:extLst>
          </p:cNvPr>
          <p:cNvSpPr>
            <a:spLocks noGrp="1"/>
          </p:cNvSpPr>
          <p:nvPr>
            <p:ph type="sldNum" sz="quarter" idx="4"/>
          </p:nvPr>
        </p:nvSpPr>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4" name="Date Placeholder 3">
            <a:extLst>
              <a:ext uri="{FF2B5EF4-FFF2-40B4-BE49-F238E27FC236}">
                <a16:creationId xmlns:a16="http://schemas.microsoft.com/office/drawing/2014/main" id="{8CA93DC5-3072-F8A2-95D2-80A0283F1DD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5AC760F-7847-7539-7A3F-49D2D02FFF6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5812059-A44B-2526-8B63-DADD830DFDCC}"/>
              </a:ext>
            </a:extLst>
          </p:cNvPr>
          <p:cNvSpPr>
            <a:spLocks noGrp="1"/>
          </p:cNvSpPr>
          <p:nvPr>
            <p:ph type="sldNum" sz="quarter" idx="4"/>
          </p:nvPr>
        </p:nvSpPr>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4" name="Date Placeholder 3">
            <a:extLst>
              <a:ext uri="{FF2B5EF4-FFF2-40B4-BE49-F238E27FC236}">
                <a16:creationId xmlns:a16="http://schemas.microsoft.com/office/drawing/2014/main" id="{1EF93999-1B95-D388-D249-17249FA0FBF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E14287C-F587-CC37-B735-BF9A3D00049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0DD36D5-7084-5F2F-A9A0-6C644613DA62}"/>
              </a:ext>
            </a:extLst>
          </p:cNvPr>
          <p:cNvSpPr>
            <a:spLocks noGrp="1"/>
          </p:cNvSpPr>
          <p:nvPr>
            <p:ph type="sldNum" sz="quarter" idx="4"/>
          </p:nvPr>
        </p:nvSpPr>
        <p:spPr/>
        <p:txBody>
          <a:bodyPr/>
          <a:lstStyle/>
          <a:p>
            <a:fld id="{28B83BC3-069B-46AF-A4E6-C99928E1A4FA}" type="slidenum">
              <a:rPr lang="en-US" smtClean="0"/>
              <a:pPr/>
              <a:t>889</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906D3BE-0054-DF0C-5EE1-B6360CD59489}"/>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79F0ED91-2065-30DE-64CF-658EB2E5B74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E1836C9-F7EE-8CB6-D53B-2C5D145D9C50}"/>
              </a:ext>
            </a:extLst>
          </p:cNvPr>
          <p:cNvSpPr>
            <a:spLocks noGrp="1"/>
          </p:cNvSpPr>
          <p:nvPr>
            <p:ph type="sldNum" sz="quarter" idx="4"/>
          </p:nvPr>
        </p:nvSpPr>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4" name="Date Placeholder 3">
            <a:extLst>
              <a:ext uri="{FF2B5EF4-FFF2-40B4-BE49-F238E27FC236}">
                <a16:creationId xmlns:a16="http://schemas.microsoft.com/office/drawing/2014/main" id="{7BB18391-D7A5-A78F-BA94-4C1CC822657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B677819-CAFB-CFE6-C4C1-45D2CAE3415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529741E-5900-A7A6-ABF8-EB58C1D2DC9E}"/>
              </a:ext>
            </a:extLst>
          </p:cNvPr>
          <p:cNvSpPr>
            <a:spLocks noGrp="1"/>
          </p:cNvSpPr>
          <p:nvPr>
            <p:ph type="sldNum" sz="quarter" idx="4"/>
          </p:nvPr>
        </p:nvSpPr>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4" name="Date Placeholder 3">
            <a:extLst>
              <a:ext uri="{FF2B5EF4-FFF2-40B4-BE49-F238E27FC236}">
                <a16:creationId xmlns:a16="http://schemas.microsoft.com/office/drawing/2014/main" id="{46396F1C-F89C-5ECD-6B03-15BE983D248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43BE523-0ABD-C03B-3EE3-DC7895B85AA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DD7DE9B-B577-10BF-D15E-002C4EE44DB5}"/>
              </a:ext>
            </a:extLst>
          </p:cNvPr>
          <p:cNvSpPr>
            <a:spLocks noGrp="1"/>
          </p:cNvSpPr>
          <p:nvPr>
            <p:ph type="sldNum" sz="quarter" idx="4"/>
          </p:nvPr>
        </p:nvSpPr>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4" name="Date Placeholder 3">
            <a:extLst>
              <a:ext uri="{FF2B5EF4-FFF2-40B4-BE49-F238E27FC236}">
                <a16:creationId xmlns:a16="http://schemas.microsoft.com/office/drawing/2014/main" id="{C67261CC-B87F-7FF9-B63F-7E12193E65B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DD89D44-0DFB-13C1-6476-D7032F8B7CD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9D49129-CCB7-3524-F8FF-05F8A37D4554}"/>
              </a:ext>
            </a:extLst>
          </p:cNvPr>
          <p:cNvSpPr>
            <a:spLocks noGrp="1"/>
          </p:cNvSpPr>
          <p:nvPr>
            <p:ph type="sldNum" sz="quarter" idx="4"/>
          </p:nvPr>
        </p:nvSpPr>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4" name="Date Placeholder 3">
            <a:extLst>
              <a:ext uri="{FF2B5EF4-FFF2-40B4-BE49-F238E27FC236}">
                <a16:creationId xmlns:a16="http://schemas.microsoft.com/office/drawing/2014/main" id="{25DFA3E7-EBB5-18DA-C362-E5C39412124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5583A9D-4113-8CCB-E1C3-AEB1262E33E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A4B31FF-4748-2A0D-49E2-CE2819185022}"/>
              </a:ext>
            </a:extLst>
          </p:cNvPr>
          <p:cNvSpPr>
            <a:spLocks noGrp="1"/>
          </p:cNvSpPr>
          <p:nvPr>
            <p:ph type="sldNum" sz="quarter" idx="4"/>
          </p:nvPr>
        </p:nvSpPr>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grayscl/>
            </a:blip>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4" name="Date Placeholder 3">
            <a:extLst>
              <a:ext uri="{FF2B5EF4-FFF2-40B4-BE49-F238E27FC236}">
                <a16:creationId xmlns:a16="http://schemas.microsoft.com/office/drawing/2014/main" id="{FA201A92-D3F9-34D3-1876-C422B1F7816B}"/>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E755ABED-497A-C898-71A1-56118522A34F}"/>
              </a:ext>
            </a:extLst>
          </p:cNvPr>
          <p:cNvSpPr>
            <a:spLocks noGrp="1"/>
          </p:cNvSpPr>
          <p:nvPr>
            <p:ph type="ftr" sz="quarter" idx="3"/>
          </p:nvPr>
        </p:nvSpPr>
        <p:spPr/>
        <p:txBody>
          <a:bodyPr/>
          <a:lstStyle/>
          <a:p>
            <a:r>
              <a:rPr lang="en-US"/>
              <a:t>© Coherent, Inc. 2023</a:t>
            </a:r>
            <a:endParaRPr lang="en-US" dirty="0"/>
          </a:p>
        </p:txBody>
      </p:sp>
      <p:sp>
        <p:nvSpPr>
          <p:cNvPr id="18" name="Slide Number Placeholder 17">
            <a:extLst>
              <a:ext uri="{FF2B5EF4-FFF2-40B4-BE49-F238E27FC236}">
                <a16:creationId xmlns:a16="http://schemas.microsoft.com/office/drawing/2014/main" id="{AE96F2C0-319D-6AAC-F3DF-9E093816C332}"/>
              </a:ext>
            </a:extLst>
          </p:cNvPr>
          <p:cNvSpPr>
            <a:spLocks noGrp="1"/>
          </p:cNvSpPr>
          <p:nvPr>
            <p:ph type="sldNum" sz="quarter" idx="4"/>
          </p:nvPr>
        </p:nvSpPr>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4" name="Date Placeholder 3">
            <a:extLst>
              <a:ext uri="{FF2B5EF4-FFF2-40B4-BE49-F238E27FC236}">
                <a16:creationId xmlns:a16="http://schemas.microsoft.com/office/drawing/2014/main" id="{235537C9-4B01-C4B0-D8E3-B96166AF32F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7D405F8-0E60-98D2-22A9-EDC08A8E2CB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B15A5AC-FB6D-E1FE-28AE-B05CAA06685A}"/>
              </a:ext>
            </a:extLst>
          </p:cNvPr>
          <p:cNvSpPr>
            <a:spLocks noGrp="1"/>
          </p:cNvSpPr>
          <p:nvPr>
            <p:ph type="sldNum" sz="quarter" idx="4"/>
          </p:nvPr>
        </p:nvSpPr>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212B402F-779D-83D4-6831-7D6D7426ED3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3C8FA69-3396-825D-4B5E-3E2750232CD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7DA761F-CFB5-E573-D12B-E10EB2E8970B}"/>
              </a:ext>
            </a:extLst>
          </p:cNvPr>
          <p:cNvSpPr>
            <a:spLocks noGrp="1"/>
          </p:cNvSpPr>
          <p:nvPr>
            <p:ph type="sldNum" sz="quarter" idx="4"/>
          </p:nvPr>
        </p:nvSpPr>
        <p:spPr/>
        <p:txBody>
          <a:bodyPr/>
          <a:lstStyle/>
          <a:p>
            <a:fld id="{28B83BC3-069B-46AF-A4E6-C99928E1A4FA}" type="slidenum">
              <a:rPr lang="en-US" smtClean="0"/>
              <a:pPr/>
              <a:t>896</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4" name="Date Placeholder 3">
            <a:extLst>
              <a:ext uri="{FF2B5EF4-FFF2-40B4-BE49-F238E27FC236}">
                <a16:creationId xmlns:a16="http://schemas.microsoft.com/office/drawing/2014/main" id="{64491F3C-DE92-A7A0-7C00-26348DC54A0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7F761C5-F86E-CE94-EC0D-ACAECC683104}"/>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852B7EE-2B49-69D7-21A0-AA42F9905DC3}"/>
              </a:ext>
            </a:extLst>
          </p:cNvPr>
          <p:cNvSpPr>
            <a:spLocks noGrp="1"/>
          </p:cNvSpPr>
          <p:nvPr>
            <p:ph type="sldNum" sz="quarter" idx="4"/>
          </p:nvPr>
        </p:nvSpPr>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4" name="Date Placeholder 3">
            <a:extLst>
              <a:ext uri="{FF2B5EF4-FFF2-40B4-BE49-F238E27FC236}">
                <a16:creationId xmlns:a16="http://schemas.microsoft.com/office/drawing/2014/main" id="{55D81F5E-983D-2EA9-2A5C-892096A3327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0AE352F-078C-7276-372E-0AFF22A8937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FAB260C-3953-34E3-F72E-921FF1587125}"/>
              </a:ext>
            </a:extLst>
          </p:cNvPr>
          <p:cNvSpPr>
            <a:spLocks noGrp="1"/>
          </p:cNvSpPr>
          <p:nvPr>
            <p:ph type="sldNum" sz="quarter" idx="4"/>
          </p:nvPr>
        </p:nvSpPr>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dirty="0"/>
              <a:t>To collect data for plotting control charts, we need to consider:</a:t>
            </a:r>
          </a:p>
          <a:p>
            <a:pPr lvl="2"/>
            <a:r>
              <a:rPr lang="en-US" sz="2200" dirty="0"/>
              <a:t>What is the measurement of interest?</a:t>
            </a:r>
          </a:p>
          <a:p>
            <a:pPr lvl="2"/>
            <a:r>
              <a:rPr lang="en-US" sz="2200" dirty="0"/>
              <a:t>Are the data discrete or continuous?</a:t>
            </a:r>
          </a:p>
          <a:p>
            <a:pPr lvl="2"/>
            <a:r>
              <a:rPr lang="en-US" sz="2200" dirty="0"/>
              <a:t>How many samples do we need?</a:t>
            </a:r>
          </a:p>
          <a:p>
            <a:pPr lvl="2"/>
            <a:r>
              <a:rPr lang="en-US" sz="2200" dirty="0"/>
              <a:t>How often do we sample?</a:t>
            </a:r>
          </a:p>
          <a:p>
            <a:pPr lvl="2"/>
            <a:r>
              <a:rPr lang="en-US" sz="2200" dirty="0"/>
              <a:t>Where do we sample?</a:t>
            </a:r>
          </a:p>
          <a:p>
            <a:pPr lvl="2"/>
            <a:r>
              <a:rPr lang="en-US" sz="2200" dirty="0"/>
              <a:t>What is the sampling strategy?</a:t>
            </a:r>
          </a:p>
          <a:p>
            <a:pPr lvl="2"/>
            <a:r>
              <a:rPr lang="en-US" sz="2200" dirty="0"/>
              <a:t>Do we use the raw data collected or transfer them to percentages, proportions, rates, etc.? </a:t>
            </a:r>
          </a:p>
          <a:p>
            <a:pPr lvl="1"/>
            <a:endParaRPr lang="en-US" dirty="0"/>
          </a:p>
          <a:p>
            <a:endParaRPr lang="en-US" dirty="0"/>
          </a:p>
        </p:txBody>
      </p:sp>
      <p:sp>
        <p:nvSpPr>
          <p:cNvPr id="4" name="Date Placeholder 3">
            <a:extLst>
              <a:ext uri="{FF2B5EF4-FFF2-40B4-BE49-F238E27FC236}">
                <a16:creationId xmlns:a16="http://schemas.microsoft.com/office/drawing/2014/main" id="{99AE70C4-9D05-4432-093B-1348C28F557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1E64C9D-5D8C-0459-BE31-E0634AD9F2C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2379888-69D5-7D28-27EE-3BF2803AE364}"/>
              </a:ext>
            </a:extLst>
          </p:cNvPr>
          <p:cNvSpPr>
            <a:spLocks noGrp="1"/>
          </p:cNvSpPr>
          <p:nvPr>
            <p:ph type="sldNum" sz="quarter" idx="4"/>
          </p:nvPr>
        </p:nvSpPr>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818D94D-ECF2-46E8-CD12-7774C5C8AB77}"/>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585BC521-C2B2-E385-2C3C-26B2EE111789}"/>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64C8636-E9EB-D1BD-6C0B-453F07DB0E7A}"/>
              </a:ext>
            </a:extLst>
          </p:cNvPr>
          <p:cNvSpPr>
            <a:spLocks noGrp="1"/>
          </p:cNvSpPr>
          <p:nvPr>
            <p:ph type="sldNum" sz="quarter" idx="4"/>
          </p:nvPr>
        </p:nvSpPr>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8" name="Date Placeholder 7">
            <a:extLst>
              <a:ext uri="{FF2B5EF4-FFF2-40B4-BE49-F238E27FC236}">
                <a16:creationId xmlns:a16="http://schemas.microsoft.com/office/drawing/2014/main" id="{829CB20A-8365-5EC3-97D4-FD01E6FA2114}"/>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6235D721-5BA9-E7A7-BC7C-9017EA8E968A}"/>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8A8298CA-EC8A-F2DB-08B4-3FBD682F7707}"/>
              </a:ext>
            </a:extLst>
          </p:cNvPr>
          <p:cNvSpPr>
            <a:spLocks noGrp="1"/>
          </p:cNvSpPr>
          <p:nvPr>
            <p:ph type="sldNum" sz="quarter" idx="4"/>
          </p:nvPr>
        </p:nvSpPr>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4" name="Date Placeholder 3">
            <a:extLst>
              <a:ext uri="{FF2B5EF4-FFF2-40B4-BE49-F238E27FC236}">
                <a16:creationId xmlns:a16="http://schemas.microsoft.com/office/drawing/2014/main" id="{92DEE787-1660-3872-6C60-98BA3D297FC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1A78B81-C259-713D-F416-3766D9664E2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B5975ED-1E48-FC27-8D8B-E1992CBE4705}"/>
              </a:ext>
            </a:extLst>
          </p:cNvPr>
          <p:cNvSpPr>
            <a:spLocks noGrp="1"/>
          </p:cNvSpPr>
          <p:nvPr>
            <p:ph type="sldNum" sz="quarter" idx="4"/>
          </p:nvPr>
        </p:nvSpPr>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AB741843-CF01-0FB2-6E91-1BD34D74A67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AD3CC9E-8F35-E4AA-8BB3-75223BB51CC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395F107-9523-86BE-AE5C-DD151E2ADDAF}"/>
              </a:ext>
            </a:extLst>
          </p:cNvPr>
          <p:cNvSpPr>
            <a:spLocks noGrp="1"/>
          </p:cNvSpPr>
          <p:nvPr>
            <p:ph type="sldNum" sz="quarter" idx="4"/>
          </p:nvPr>
        </p:nvSpPr>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1E5DFDD9-AD9E-F290-E004-B488873A192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36AF5E5-9DC4-0CA0-6A1F-52E8002296D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33F40D3-0920-65EC-6241-EFE558DF1C42}"/>
              </a:ext>
            </a:extLst>
          </p:cNvPr>
          <p:cNvSpPr>
            <a:spLocks noGrp="1"/>
          </p:cNvSpPr>
          <p:nvPr>
            <p:ph type="sldNum" sz="quarter" idx="4"/>
          </p:nvPr>
        </p:nvSpPr>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3" name="Date Placeholder 2">
            <a:extLst>
              <a:ext uri="{FF2B5EF4-FFF2-40B4-BE49-F238E27FC236}">
                <a16:creationId xmlns:a16="http://schemas.microsoft.com/office/drawing/2014/main" id="{DC1E40DF-5E1A-7E6E-0887-BF7F1F53265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A983F78-19DE-D173-B5C4-E7E352B722C7}"/>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655FD87-12C1-7AC1-AF36-A9B1D8B595C1}"/>
              </a:ext>
            </a:extLst>
          </p:cNvPr>
          <p:cNvSpPr>
            <a:spLocks noGrp="1"/>
          </p:cNvSpPr>
          <p:nvPr>
            <p:ph type="sldNum" sz="quarter" idx="4"/>
          </p:nvPr>
        </p:nvSpPr>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4" name="Date Placeholder 3">
            <a:extLst>
              <a:ext uri="{FF2B5EF4-FFF2-40B4-BE49-F238E27FC236}">
                <a16:creationId xmlns:a16="http://schemas.microsoft.com/office/drawing/2014/main" id="{ADA4B67F-8935-AB01-FBF9-F4A8663E7F7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3D4FD56-5BA6-6499-1D91-05CC60263E82}"/>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C914B67-BB1D-360A-4104-75B1E31297A7}"/>
              </a:ext>
            </a:extLst>
          </p:cNvPr>
          <p:cNvSpPr>
            <a:spLocks noGrp="1"/>
          </p:cNvSpPr>
          <p:nvPr>
            <p:ph type="sldNum" sz="quarter" idx="4"/>
          </p:nvPr>
        </p:nvSpPr>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name="Equation" r:id="rId4" imgW="368300" imgH="609600" progId="Equation.3">
                  <p:embed/>
                </p:oleObj>
              </mc:Choice>
              <mc:Fallback>
                <p:oleObj name="Equation" r:id="rId4" imgW="368300" imgH="609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name="Equation" r:id="rId6" imgW="1117600" imgH="609600" progId="Equation.3">
                  <p:embed/>
                </p:oleObj>
              </mc:Choice>
              <mc:Fallback>
                <p:oleObj name="Equation" r:id="rId6" imgW="1117600" imgH="609600" progId="Equation.3">
                  <p:embed/>
                  <p:pic>
                    <p:nvPicPr>
                      <p:cNvPr id="307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name="Equation" r:id="rId8" imgW="152334" imgH="228501" progId="Equation.3">
                  <p:embed/>
                </p:oleObj>
              </mc:Choice>
              <mc:Fallback>
                <p:oleObj name="Equation" r:id="rId8" imgW="152334" imgH="228501" progId="Equation.3">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4" name="Date Placeholder 3">
            <a:extLst>
              <a:ext uri="{FF2B5EF4-FFF2-40B4-BE49-F238E27FC236}">
                <a16:creationId xmlns:a16="http://schemas.microsoft.com/office/drawing/2014/main" id="{705D6D58-1ED1-576E-854F-A572CC3A4920}"/>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D5E2064A-870D-58A3-0107-2FEBFF6C1CC2}"/>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04A6A750-DF54-D3A2-CEB9-7B6923A86172}"/>
              </a:ext>
            </a:extLst>
          </p:cNvPr>
          <p:cNvSpPr>
            <a:spLocks noGrp="1"/>
          </p:cNvSpPr>
          <p:nvPr>
            <p:ph type="sldNum" sz="quarter" idx="4"/>
          </p:nvPr>
        </p:nvSpPr>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3002098411"/>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name="Equation" r:id="rId4" imgW="545626" imgH="253780" progId="Equation.3">
                  <p:embed/>
                </p:oleObj>
              </mc:Choice>
              <mc:Fallback>
                <p:oleObj name="Equation" r:id="rId4" imgW="545626" imgH="253780"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name="Equation" r:id="rId6" imgW="749160" imgH="660240" progId="Equation.3">
                  <p:embed/>
                </p:oleObj>
              </mc:Choice>
              <mc:Fallback>
                <p:oleObj name="Equation" r:id="rId6" imgW="749160" imgH="660240" progId="Equation.3">
                  <p:embed/>
                  <p:pic>
                    <p:nvPicPr>
                      <p:cNvPr id="12" name="Object 6"/>
                      <p:cNvPicPr>
                        <a:picLocks noChangeAspect="1" noChangeArrowheads="1"/>
                      </p:cNvPicPr>
                      <p:nvPr/>
                    </p:nvPicPr>
                    <p:blipFill>
                      <a:blip r:embed="rId7"/>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name="Equation" r:id="rId8" imgW="1206360" imgH="393480" progId="Equation.3">
                  <p:embed/>
                </p:oleObj>
              </mc:Choice>
              <mc:Fallback>
                <p:oleObj name="Equation" r:id="rId8" imgW="1206360" imgH="393480" progId="Equation.3">
                  <p:embed/>
                  <p:pic>
                    <p:nvPicPr>
                      <p:cNvPr id="13" name="Object 8"/>
                      <p:cNvPicPr>
                        <a:picLocks noChangeAspect="1" noChangeArrowheads="1"/>
                      </p:cNvPicPr>
                      <p:nvPr/>
                    </p:nvPicPr>
                    <p:blipFill>
                      <a:blip r:embed="rId9"/>
                      <a:srcRect/>
                      <a:stretch>
                        <a:fillRect/>
                      </a:stretch>
                    </p:blipFill>
                    <p:spPr bwMode="auto">
                      <a:xfrm>
                        <a:off x="3962400" y="4191000"/>
                        <a:ext cx="3352800" cy="91322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BA532B33-60A9-620B-52D1-098EC30FF95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8F946C4A-4CE6-8370-53A6-5B06FD8DE1AE}"/>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EDE5173-B79B-4125-773E-85773D46BFFF}"/>
              </a:ext>
            </a:extLst>
          </p:cNvPr>
          <p:cNvSpPr>
            <a:spLocks noGrp="1"/>
          </p:cNvSpPr>
          <p:nvPr>
            <p:ph type="sldNum" sz="quarter" idx="4"/>
          </p:nvPr>
        </p:nvSpPr>
        <p:spPr/>
        <p:txBody>
          <a:bodyPr/>
          <a:lstStyle/>
          <a:p>
            <a:fld id="{28B83BC3-069B-46AF-A4E6-C99928E1A4FA}" type="slidenum">
              <a:rPr lang="en-US" smtClean="0"/>
              <a:pPr/>
              <a:t>906</a:t>
            </a:fld>
            <a:endParaRPr lang="en-US" dirty="0"/>
          </a:p>
        </p:txBody>
      </p:sp>
    </p:spTree>
    <p:custDataLst>
      <p:tags r:id="rId1"/>
    </p:custDataLst>
    <p:extLst>
      <p:ext uri="{BB962C8B-B14F-4D97-AF65-F5344CB8AC3E}">
        <p14:creationId xmlns:p14="http://schemas.microsoft.com/office/powerpoint/2010/main" val="2096393886"/>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I-MR Charts</a:t>
            </a:r>
          </a:p>
        </p:txBody>
      </p:sp>
      <p:sp>
        <p:nvSpPr>
          <p:cNvPr id="3" name="Content Placeholder 2"/>
          <p:cNvSpPr>
            <a:spLocks noGrp="1"/>
          </p:cNvSpPr>
          <p:nvPr>
            <p:ph idx="1"/>
          </p:nvPr>
        </p:nvSpPr>
        <p:spPr/>
        <p:txBody>
          <a:bodyPr>
            <a:normAutofit/>
          </a:bodyPr>
          <a:lstStyle/>
          <a:p>
            <a:r>
              <a:rPr lang="en-US" sz="2400" dirty="0"/>
              <a:t>Use JMP to plot an I-MR chart</a:t>
            </a:r>
          </a:p>
          <a:p>
            <a:r>
              <a:rPr lang="en-US" sz="2400" dirty="0"/>
              <a:t>Data File: “</a:t>
            </a:r>
            <a:r>
              <a:rPr lang="en-US" sz="2400" dirty="0" err="1"/>
              <a:t>IR.jmp</a:t>
            </a:r>
            <a:r>
              <a:rPr lang="en-US" sz="2400" dirty="0"/>
              <a:t>”</a:t>
            </a:r>
          </a:p>
          <a:p>
            <a:pPr marL="1234440" lvl="2" indent="-457200">
              <a:buFont typeface="+mj-lt"/>
              <a:buAutoNum type="arabicPeriod"/>
            </a:pPr>
            <a:r>
              <a:rPr lang="en-US" sz="2400" dirty="0"/>
              <a:t>Click: Analyze -&gt; Quality &amp; Process -&gt; Control Chart -&gt; IR</a:t>
            </a:r>
          </a:p>
          <a:p>
            <a:pPr marL="1234440" lvl="2" indent="-457200">
              <a:buFont typeface="+mj-lt"/>
              <a:buAutoNum type="arabicPeriod"/>
            </a:pPr>
            <a:r>
              <a:rPr lang="en-US" sz="2400" dirty="0"/>
              <a:t>Select “Measurement” as “Process”</a:t>
            </a:r>
          </a:p>
          <a:p>
            <a:pPr marL="1234440" lvl="2" indent="-457200">
              <a:buFont typeface="+mj-lt"/>
              <a:buAutoNum type="arabicPeriod"/>
            </a:pPr>
            <a:r>
              <a:rPr lang="en-US" sz="2400" dirty="0"/>
              <a:t>Click “OK”</a:t>
            </a:r>
          </a:p>
          <a:p>
            <a:pPr marL="1234440" lvl="2" indent="-457200">
              <a:buFont typeface="+mj-lt"/>
              <a:buAutoNum type="arabicPeriod"/>
            </a:pPr>
            <a:r>
              <a:rPr lang="en-US" sz="2400" dirty="0"/>
              <a:t>Click the red triangle next to</a:t>
            </a:r>
            <a:br>
              <a:rPr lang="en-US" sz="2400" dirty="0"/>
            </a:br>
            <a:r>
              <a:rPr lang="en-US" sz="2400" dirty="0"/>
              <a:t>“Individual Measurement</a:t>
            </a:r>
            <a:br>
              <a:rPr lang="en-US" sz="2400" dirty="0"/>
            </a:br>
            <a:r>
              <a:rPr lang="en-US" sz="2400" dirty="0"/>
              <a:t>of Measurement”</a:t>
            </a:r>
          </a:p>
          <a:p>
            <a:pPr marL="1234440" lvl="2" indent="-457200">
              <a:buFont typeface="+mj-lt"/>
              <a:buAutoNum type="arabicPeriod"/>
            </a:pPr>
            <a:r>
              <a:rPr lang="en-US" sz="2400" dirty="0"/>
              <a:t>Select “Tests” -&gt; “All Tests”</a:t>
            </a:r>
          </a:p>
          <a:p>
            <a:pPr lvl="1"/>
            <a:endParaRPr lang="en-US" sz="2400" dirty="0"/>
          </a:p>
          <a:p>
            <a:endParaRPr lang="en-US" sz="2800" dirty="0"/>
          </a:p>
        </p:txBody>
      </p:sp>
      <p:pic>
        <p:nvPicPr>
          <p:cNvPr id="6" name="Picture 5">
            <a:extLst>
              <a:ext uri="{FF2B5EF4-FFF2-40B4-BE49-F238E27FC236}">
                <a16:creationId xmlns:a16="http://schemas.microsoft.com/office/drawing/2014/main" id="{94B4FED0-A604-4E2A-BC5C-161F44653746}"/>
              </a:ext>
            </a:extLst>
          </p:cNvPr>
          <p:cNvPicPr>
            <a:picLocks noChangeAspect="1"/>
          </p:cNvPicPr>
          <p:nvPr/>
        </p:nvPicPr>
        <p:blipFill>
          <a:blip r:embed="rId3"/>
          <a:stretch>
            <a:fillRect/>
          </a:stretch>
        </p:blipFill>
        <p:spPr>
          <a:xfrm>
            <a:off x="6019800" y="3124200"/>
            <a:ext cx="4572000" cy="2732885"/>
          </a:xfrm>
          <a:prstGeom prst="rect">
            <a:avLst/>
          </a:prstGeom>
        </p:spPr>
      </p:pic>
      <p:sp>
        <p:nvSpPr>
          <p:cNvPr id="7" name="Date Placeholder 6">
            <a:extLst>
              <a:ext uri="{FF2B5EF4-FFF2-40B4-BE49-F238E27FC236}">
                <a16:creationId xmlns:a16="http://schemas.microsoft.com/office/drawing/2014/main" id="{3BE123BF-6896-638C-C05A-CC06CB2D242D}"/>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A7F95EB9-54D5-21F6-C47D-FF420BF925A6}"/>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F34E71B3-EA4E-2F1F-CC33-5942B476451A}"/>
              </a:ext>
            </a:extLst>
          </p:cNvPr>
          <p:cNvSpPr>
            <a:spLocks noGrp="1"/>
          </p:cNvSpPr>
          <p:nvPr>
            <p:ph type="sldNum" sz="quarter" idx="4"/>
          </p:nvPr>
        </p:nvSpPr>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3697921276"/>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I-MR Charts Diagnosis</a:t>
            </a:r>
            <a:endParaRPr lang="en-US" dirty="0"/>
          </a:p>
        </p:txBody>
      </p:sp>
      <p:sp>
        <p:nvSpPr>
          <p:cNvPr id="16" name="Content Placeholder 15">
            <a:extLst>
              <a:ext uri="{FF2B5EF4-FFF2-40B4-BE49-F238E27FC236}">
                <a16:creationId xmlns:a16="http://schemas.microsoft.com/office/drawing/2014/main" id="{55D1C188-CC40-4DAE-A3D6-320ADDC793B4}"/>
              </a:ext>
            </a:extLst>
          </p:cNvPr>
          <p:cNvSpPr>
            <a:spLocks noGrp="1"/>
          </p:cNvSpPr>
          <p:nvPr>
            <p:ph idx="1"/>
          </p:nvPr>
        </p:nvSpPr>
        <p:spPr>
          <a:xfrm>
            <a:off x="609600" y="1143000"/>
            <a:ext cx="5486400" cy="5486400"/>
          </a:xfrm>
        </p:spPr>
        <p:txBody>
          <a:bodyPr>
            <a:normAutofit fontScale="92500" lnSpcReduction="20000"/>
          </a:bodyPr>
          <a:lstStyle/>
          <a:p>
            <a:r>
              <a:rPr lang="en-US" sz="2800" dirty="0"/>
              <a:t>I Chart (Individuals Chart):</a:t>
            </a:r>
          </a:p>
          <a:p>
            <a:pPr lvl="1"/>
            <a:r>
              <a:rPr lang="en-US" dirty="0"/>
              <a:t>Since the MR Chart is out of control, The ‘I’ chart is invalid. This is because the control limits on the ‘I’ chart are calculated using the mean of the Moving Range. If the moving range chart is out of control then the control limits on the ‘</a:t>
            </a:r>
            <a:r>
              <a:rPr lang="en-US" dirty="0" err="1"/>
              <a:t>I’chart</a:t>
            </a:r>
            <a:r>
              <a:rPr lang="en-US" dirty="0"/>
              <a:t> can’t be trusted.</a:t>
            </a:r>
          </a:p>
          <a:p>
            <a:endParaRPr lang="en-US" sz="2800" dirty="0"/>
          </a:p>
          <a:p>
            <a:r>
              <a:rPr lang="en-US" sz="2800" dirty="0"/>
              <a:t>MR Chart (Moving Range Chart):</a:t>
            </a:r>
          </a:p>
          <a:p>
            <a:pPr lvl="1"/>
            <a:r>
              <a:rPr lang="en-US" dirty="0"/>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sz="2600" dirty="0"/>
          </a:p>
          <a:p>
            <a:endParaRPr lang="en-US" dirty="0"/>
          </a:p>
        </p:txBody>
      </p:sp>
      <p:pic>
        <p:nvPicPr>
          <p:cNvPr id="3" name="Picture 2">
            <a:extLst>
              <a:ext uri="{FF2B5EF4-FFF2-40B4-BE49-F238E27FC236}">
                <a16:creationId xmlns:a16="http://schemas.microsoft.com/office/drawing/2014/main" id="{4EBF6B38-1509-4794-BAB6-4570B88CC5BB}"/>
              </a:ext>
            </a:extLst>
          </p:cNvPr>
          <p:cNvPicPr>
            <a:picLocks noChangeAspect="1"/>
          </p:cNvPicPr>
          <p:nvPr/>
        </p:nvPicPr>
        <p:blipFill>
          <a:blip r:embed="rId3"/>
          <a:stretch>
            <a:fillRect/>
          </a:stretch>
        </p:blipFill>
        <p:spPr>
          <a:xfrm>
            <a:off x="6202680" y="1090272"/>
            <a:ext cx="3931920" cy="5386728"/>
          </a:xfrm>
          <a:prstGeom prst="rect">
            <a:avLst/>
          </a:prstGeom>
        </p:spPr>
      </p:pic>
      <p:sp>
        <p:nvSpPr>
          <p:cNvPr id="7" name="Date Placeholder 6">
            <a:extLst>
              <a:ext uri="{FF2B5EF4-FFF2-40B4-BE49-F238E27FC236}">
                <a16:creationId xmlns:a16="http://schemas.microsoft.com/office/drawing/2014/main" id="{E3349142-EB43-4BE1-F282-1BA0A308CB90}"/>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E9D1FD99-2439-FAED-94A1-BEB5B7DE21A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A90C59C-721B-CC4B-58F3-BFE891254794}"/>
              </a:ext>
            </a:extLst>
          </p:cNvPr>
          <p:cNvSpPr>
            <a:spLocks noGrp="1"/>
          </p:cNvSpPr>
          <p:nvPr>
            <p:ph type="sldNum" sz="quarter" idx="4"/>
          </p:nvPr>
        </p:nvSpPr>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353866977"/>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3" name="Date Placeholder 2">
            <a:extLst>
              <a:ext uri="{FF2B5EF4-FFF2-40B4-BE49-F238E27FC236}">
                <a16:creationId xmlns:a16="http://schemas.microsoft.com/office/drawing/2014/main" id="{0255D0CD-D6A8-F125-9B13-EFFFCE3DC79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41AC2D9-63B4-9364-E2CA-DAA3BDD11FF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ED0E74A-B439-1F1C-6655-BE9393557EED}"/>
              </a:ext>
            </a:extLst>
          </p:cNvPr>
          <p:cNvSpPr>
            <a:spLocks noGrp="1"/>
          </p:cNvSpPr>
          <p:nvPr>
            <p:ph type="sldNum" sz="quarter" idx="4"/>
          </p:nvPr>
        </p:nvSpPr>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6" name="Date Placeholder 5">
            <a:extLst>
              <a:ext uri="{FF2B5EF4-FFF2-40B4-BE49-F238E27FC236}">
                <a16:creationId xmlns:a16="http://schemas.microsoft.com/office/drawing/2014/main" id="{942ECC4D-142C-72AE-22B0-6A35D1AFA8F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D415110B-34FD-833D-A7A3-57432D8C418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CC061BB8-BA31-7932-8D11-26E4E4725FEF}"/>
              </a:ext>
            </a:extLst>
          </p:cNvPr>
          <p:cNvSpPr>
            <a:spLocks noGrp="1"/>
          </p:cNvSpPr>
          <p:nvPr>
            <p:ph type="sldNum" sz="quarter" idx="4"/>
          </p:nvPr>
        </p:nvSpPr>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4" name="Date Placeholder 3">
            <a:extLst>
              <a:ext uri="{FF2B5EF4-FFF2-40B4-BE49-F238E27FC236}">
                <a16:creationId xmlns:a16="http://schemas.microsoft.com/office/drawing/2014/main" id="{DCE33E63-5C4F-B376-857F-7B14D5F222B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B36DBB9-8B3F-256D-19B2-1FC686C7A49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42019472-92A5-FE49-2BAE-2FBD783ACD83}"/>
              </a:ext>
            </a:extLst>
          </p:cNvPr>
          <p:cNvSpPr>
            <a:spLocks noGrp="1"/>
          </p:cNvSpPr>
          <p:nvPr>
            <p:ph type="sldNum" sz="quarter" idx="4"/>
          </p:nvPr>
        </p:nvSpPr>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name="Equation" r:id="rId4" imgW="723586" imgH="634725" progId="Equation.3">
                  <p:embed/>
                </p:oleObj>
              </mc:Choice>
              <mc:Fallback>
                <p:oleObj name="Equation" r:id="rId4" imgW="723586" imgH="63472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name="Equation" r:id="rId8" imgW="571252" imgH="266584" progId="Equation.3">
                  <p:embed/>
                </p:oleObj>
              </mc:Choice>
              <mc:Fallback>
                <p:oleObj name="Equation" r:id="rId8" imgW="571252" imgH="266584"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4" name="Date Placeholder 3">
            <a:extLst>
              <a:ext uri="{FF2B5EF4-FFF2-40B4-BE49-F238E27FC236}">
                <a16:creationId xmlns:a16="http://schemas.microsoft.com/office/drawing/2014/main" id="{0412C813-82B2-025E-7425-4E19EF8AE48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70A0C7FE-8230-C52C-7DED-542087EF5F60}"/>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E0382190-0F1D-8C8C-A4A9-F1D279276227}"/>
              </a:ext>
            </a:extLst>
          </p:cNvPr>
          <p:cNvSpPr>
            <a:spLocks noGrp="1"/>
          </p:cNvSpPr>
          <p:nvPr>
            <p:ph type="sldNum" sz="quarter" idx="4"/>
          </p:nvPr>
        </p:nvSpPr>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2318896240"/>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name="Equation" r:id="rId4" imgW="1536700" imgH="292100" progId="Equation.3">
                  <p:embed/>
                </p:oleObj>
              </mc:Choice>
              <mc:Fallback>
                <p:oleObj name="Equation" r:id="rId4" imgW="1536700" imgH="29210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name="Equation" r:id="rId6" imgW="647700" imgH="609600" progId="Equation.3">
                  <p:embed/>
                </p:oleObj>
              </mc:Choice>
              <mc:Fallback>
                <p:oleObj name="Equation" r:id="rId6" imgW="647700" imgH="609600" progId="Equation.3">
                  <p:embed/>
                  <p:pic>
                    <p:nvPicPr>
                      <p:cNvPr id="61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name="Equation" r:id="rId8" imgW="444307" imgH="241195" progId="Equation.3">
                  <p:embed/>
                </p:oleObj>
              </mc:Choice>
              <mc:Fallback>
                <p:oleObj name="Equation" r:id="rId8" imgW="444307" imgH="241195" progId="Equation.3">
                  <p:embed/>
                  <p:pic>
                    <p:nvPicPr>
                      <p:cNvPr id="614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name="Equation" r:id="rId10" imgW="431613" imgH="253890" progId="Equation.3">
                  <p:embed/>
                </p:oleObj>
              </mc:Choice>
              <mc:Fallback>
                <p:oleObj name="Equation" r:id="rId10" imgW="431613" imgH="253890" progId="Equation.3">
                  <p:embed/>
                  <p:pic>
                    <p:nvPicPr>
                      <p:cNvPr id="6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AB61623-D1B4-7695-ABBB-4139F7B0B54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2E2BD13-A707-F4CF-39E9-30F6B577508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0BA46986-985D-0C24-8DBC-F16AA0569E92}"/>
              </a:ext>
            </a:extLst>
          </p:cNvPr>
          <p:cNvSpPr>
            <a:spLocks noGrp="1"/>
          </p:cNvSpPr>
          <p:nvPr>
            <p:ph type="sldNum" sz="quarter" idx="4"/>
          </p:nvPr>
        </p:nvSpPr>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3237948700"/>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Xbar-R Charts</a:t>
            </a:r>
          </a:p>
        </p:txBody>
      </p:sp>
      <p:sp>
        <p:nvSpPr>
          <p:cNvPr id="3" name="Content Placeholder 2"/>
          <p:cNvSpPr>
            <a:spLocks noGrp="1"/>
          </p:cNvSpPr>
          <p:nvPr>
            <p:ph idx="1"/>
          </p:nvPr>
        </p:nvSpPr>
        <p:spPr/>
        <p:txBody>
          <a:bodyPr>
            <a:normAutofit/>
          </a:bodyPr>
          <a:lstStyle/>
          <a:p>
            <a:r>
              <a:rPr lang="en-US" sz="2400" dirty="0"/>
              <a:t>Data File: “</a:t>
            </a:r>
            <a:r>
              <a:rPr lang="en-US" sz="2400" dirty="0" err="1"/>
              <a:t>XbarR.jmp</a:t>
            </a:r>
            <a:r>
              <a:rPr lang="en-US" sz="2400" dirty="0"/>
              <a:t>”</a:t>
            </a:r>
          </a:p>
          <a:p>
            <a:pPr marL="868680" lvl="1" indent="-457200">
              <a:buFont typeface="+mj-lt"/>
              <a:buAutoNum type="arabicPeriod"/>
            </a:pPr>
            <a:r>
              <a:rPr lang="en-US" dirty="0"/>
              <a:t>Analyze -&gt; Quality &amp; Process -&gt; Control Chart -&gt; </a:t>
            </a:r>
            <a:r>
              <a:rPr lang="en-US" dirty="0" err="1"/>
              <a:t>Xbar</a:t>
            </a:r>
            <a:endParaRPr lang="en-US" dirty="0"/>
          </a:p>
          <a:p>
            <a:pPr marL="868680" lvl="1" indent="-457200">
              <a:buFont typeface="+mj-lt"/>
              <a:buAutoNum type="arabicPeriod"/>
            </a:pPr>
            <a:r>
              <a:rPr lang="en-US" dirty="0"/>
              <a:t>Select Measurement in Process</a:t>
            </a:r>
          </a:p>
          <a:p>
            <a:pPr marL="868680" lvl="1" indent="-457200">
              <a:buFont typeface="+mj-lt"/>
              <a:buAutoNum type="arabicPeriod"/>
            </a:pPr>
            <a:r>
              <a:rPr lang="en-US" dirty="0"/>
              <a:t>Select Subgroup ID</a:t>
            </a:r>
            <a:br>
              <a:rPr lang="en-US" dirty="0"/>
            </a:br>
            <a:r>
              <a:rPr lang="en-US" dirty="0"/>
              <a:t>in Sample Label</a:t>
            </a:r>
          </a:p>
          <a:p>
            <a:pPr marL="868680" lvl="1" indent="-457200">
              <a:buFont typeface="+mj-lt"/>
              <a:buAutoNum type="arabicPeriod"/>
            </a:pPr>
            <a:r>
              <a:rPr lang="en-US" dirty="0"/>
              <a:t>Be sure the check</a:t>
            </a:r>
            <a:br>
              <a:rPr lang="en-US" dirty="0"/>
            </a:br>
            <a:r>
              <a:rPr lang="en-US" dirty="0" err="1"/>
              <a:t>Xbar</a:t>
            </a:r>
            <a:r>
              <a:rPr lang="en-US" dirty="0"/>
              <a:t> and R check boxes</a:t>
            </a:r>
          </a:p>
          <a:p>
            <a:pPr marL="868680" lvl="1" indent="-457200">
              <a:buFont typeface="+mj-lt"/>
              <a:buAutoNum type="arabicPeriod"/>
            </a:pPr>
            <a:r>
              <a:rPr lang="en-US" dirty="0"/>
              <a:t>Click OK</a:t>
            </a:r>
          </a:p>
          <a:p>
            <a:endParaRPr lang="en-US" sz="2800" dirty="0"/>
          </a:p>
        </p:txBody>
      </p:sp>
      <p:pic>
        <p:nvPicPr>
          <p:cNvPr id="5" name="Picture 4">
            <a:extLst>
              <a:ext uri="{FF2B5EF4-FFF2-40B4-BE49-F238E27FC236}">
                <a16:creationId xmlns:a16="http://schemas.microsoft.com/office/drawing/2014/main" id="{CBDE7415-89B2-488F-938D-79CED0C49F85}"/>
              </a:ext>
            </a:extLst>
          </p:cNvPr>
          <p:cNvPicPr>
            <a:picLocks noChangeAspect="1"/>
          </p:cNvPicPr>
          <p:nvPr/>
        </p:nvPicPr>
        <p:blipFill>
          <a:blip r:embed="rId3"/>
          <a:stretch>
            <a:fillRect/>
          </a:stretch>
        </p:blipFill>
        <p:spPr>
          <a:xfrm>
            <a:off x="4953000" y="2514600"/>
            <a:ext cx="5669280" cy="3729790"/>
          </a:xfrm>
          <a:prstGeom prst="rect">
            <a:avLst/>
          </a:prstGeom>
        </p:spPr>
      </p:pic>
      <p:sp>
        <p:nvSpPr>
          <p:cNvPr id="6" name="Date Placeholder 5">
            <a:extLst>
              <a:ext uri="{FF2B5EF4-FFF2-40B4-BE49-F238E27FC236}">
                <a16:creationId xmlns:a16="http://schemas.microsoft.com/office/drawing/2014/main" id="{C6CDC82A-C190-B0DB-8D07-7FDB70F05FEB}"/>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E1E06BEA-9225-B0EB-BE9E-9D8A10E976E3}"/>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A55B39A4-C7AA-16BD-955B-6AF7568EE7A2}"/>
              </a:ext>
            </a:extLst>
          </p:cNvPr>
          <p:cNvSpPr>
            <a:spLocks noGrp="1"/>
          </p:cNvSpPr>
          <p:nvPr>
            <p:ph type="sldNum" sz="quarter" idx="4"/>
          </p:nvPr>
        </p:nvSpPr>
        <p:spPr/>
        <p:txBody>
          <a:bodyPr/>
          <a:lstStyle/>
          <a:p>
            <a:fld id="{28B83BC3-069B-46AF-A4E6-C99928E1A4FA}" type="slidenum">
              <a:rPr lang="en-US" smtClean="0"/>
              <a:pPr/>
              <a:t>913</a:t>
            </a:fld>
            <a:endParaRPr lang="en-US" dirty="0"/>
          </a:p>
        </p:txBody>
      </p:sp>
    </p:spTree>
    <p:custDataLst>
      <p:tags r:id="rId1"/>
    </p:custDataLst>
    <p:extLst>
      <p:ext uri="{BB962C8B-B14F-4D97-AF65-F5344CB8AC3E}">
        <p14:creationId xmlns:p14="http://schemas.microsoft.com/office/powerpoint/2010/main" val="3950763350"/>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5" name="Content Placeholder 14">
            <a:extLst>
              <a:ext uri="{FF2B5EF4-FFF2-40B4-BE49-F238E27FC236}">
                <a16:creationId xmlns:a16="http://schemas.microsoft.com/office/drawing/2014/main" id="{C97E874C-871D-4DCD-90EE-DB873F7BDBF0}"/>
              </a:ext>
            </a:extLst>
          </p:cNvPr>
          <p:cNvSpPr>
            <a:spLocks noGrp="1"/>
          </p:cNvSpPr>
          <p:nvPr>
            <p:ph idx="1"/>
          </p:nvPr>
        </p:nvSpPr>
        <p:spPr>
          <a:xfrm>
            <a:off x="609600" y="1143000"/>
            <a:ext cx="6172200" cy="5486400"/>
          </a:xfrm>
        </p:spPr>
        <p:txBody>
          <a:bodyPr>
            <a:normAutofit/>
          </a:bodyPr>
          <a:lstStyle/>
          <a:p>
            <a:r>
              <a:rPr lang="en-US" sz="2800" dirty="0" err="1"/>
              <a:t>Xbar</a:t>
            </a:r>
            <a:r>
              <a:rPr lang="en-US" sz="2800" dirty="0"/>
              <a:t>-R Charts:</a:t>
            </a:r>
            <a:br>
              <a:rPr lang="en-US" sz="2800" dirty="0"/>
            </a:br>
            <a:endParaRPr lang="en-US" sz="2800" dirty="0"/>
          </a:p>
          <a:p>
            <a:pPr lvl="1"/>
            <a:r>
              <a:rPr lang="en-US" dirty="0"/>
              <a:t>Since the R Chart is in control, the </a:t>
            </a:r>
            <a:r>
              <a:rPr lang="en-US" dirty="0" err="1"/>
              <a:t>Xbar</a:t>
            </a:r>
            <a:r>
              <a:rPr lang="en-US" dirty="0"/>
              <a:t> chart is valid.</a:t>
            </a:r>
          </a:p>
          <a:p>
            <a:pPr lvl="1"/>
            <a:endParaRPr lang="en-US" dirty="0"/>
          </a:p>
          <a:p>
            <a:pPr lvl="1"/>
            <a:r>
              <a:rPr lang="en-US" dirty="0"/>
              <a:t>In both charts, there aren’t any data points failing tests for special cause (i.e. all the data points fall between the control limits and spread around the center line with a random pattern).</a:t>
            </a:r>
          </a:p>
          <a:p>
            <a:pPr lvl="1"/>
            <a:endParaRPr lang="en-US" dirty="0"/>
          </a:p>
          <a:p>
            <a:pPr lvl="1"/>
            <a:r>
              <a:rPr lang="en-US" dirty="0"/>
              <a:t>We conclude that the process is in control.</a:t>
            </a:r>
          </a:p>
        </p:txBody>
      </p:sp>
      <p:pic>
        <p:nvPicPr>
          <p:cNvPr id="3" name="Picture 2">
            <a:extLst>
              <a:ext uri="{FF2B5EF4-FFF2-40B4-BE49-F238E27FC236}">
                <a16:creationId xmlns:a16="http://schemas.microsoft.com/office/drawing/2014/main" id="{FDF24B87-CFAE-40C7-B4CB-71F872CCB82C}"/>
              </a:ext>
            </a:extLst>
          </p:cNvPr>
          <p:cNvPicPr>
            <a:picLocks noChangeAspect="1"/>
          </p:cNvPicPr>
          <p:nvPr/>
        </p:nvPicPr>
        <p:blipFill>
          <a:blip r:embed="rId3"/>
          <a:stretch>
            <a:fillRect/>
          </a:stretch>
        </p:blipFill>
        <p:spPr>
          <a:xfrm>
            <a:off x="6751320" y="1077685"/>
            <a:ext cx="3657600" cy="5471771"/>
          </a:xfrm>
          <a:prstGeom prst="rect">
            <a:avLst/>
          </a:prstGeom>
        </p:spPr>
      </p:pic>
      <p:sp>
        <p:nvSpPr>
          <p:cNvPr id="7" name="Date Placeholder 6">
            <a:extLst>
              <a:ext uri="{FF2B5EF4-FFF2-40B4-BE49-F238E27FC236}">
                <a16:creationId xmlns:a16="http://schemas.microsoft.com/office/drawing/2014/main" id="{7646DD7B-D4FD-57D5-8A57-7447798FD47B}"/>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3B26CB2B-AA72-809A-A997-36B7CB4ECE10}"/>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5E11404-9F2D-37C6-2D2B-9F957C7D42EB}"/>
              </a:ext>
            </a:extLst>
          </p:cNvPr>
          <p:cNvSpPr>
            <a:spLocks noGrp="1"/>
          </p:cNvSpPr>
          <p:nvPr>
            <p:ph type="sldNum" sz="quarter" idx="4"/>
          </p:nvPr>
        </p:nvSpPr>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2941559086"/>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3" name="Date Placeholder 2">
            <a:extLst>
              <a:ext uri="{FF2B5EF4-FFF2-40B4-BE49-F238E27FC236}">
                <a16:creationId xmlns:a16="http://schemas.microsoft.com/office/drawing/2014/main" id="{98CAB2D0-48B4-0812-3FA1-1CF3DF3D402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93FBDB3-83B3-6300-21C0-167B690A209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5E81AE18-703D-B0FC-A3A4-A023702EFED7}"/>
              </a:ext>
            </a:extLst>
          </p:cNvPr>
          <p:cNvSpPr>
            <a:spLocks noGrp="1"/>
          </p:cNvSpPr>
          <p:nvPr>
            <p:ph type="sldNum" sz="quarter" idx="4"/>
          </p:nvPr>
        </p:nvSpPr>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4" name="Date Placeholder 3">
            <a:extLst>
              <a:ext uri="{FF2B5EF4-FFF2-40B4-BE49-F238E27FC236}">
                <a16:creationId xmlns:a16="http://schemas.microsoft.com/office/drawing/2014/main" id="{96128168-C037-2E20-1296-F62C2CBFCDE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065BE99-D022-B1ED-9D78-B83A8361814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4351056-467E-8CB4-078E-3273E5DDA771}"/>
              </a:ext>
            </a:extLst>
          </p:cNvPr>
          <p:cNvSpPr>
            <a:spLocks noGrp="1"/>
          </p:cNvSpPr>
          <p:nvPr>
            <p:ph type="sldNum" sz="quarter" idx="4"/>
          </p:nvPr>
        </p:nvSpPr>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4" name="Date Placeholder 3">
            <a:extLst>
              <a:ext uri="{FF2B5EF4-FFF2-40B4-BE49-F238E27FC236}">
                <a16:creationId xmlns:a16="http://schemas.microsoft.com/office/drawing/2014/main" id="{B0ACAD7D-9349-7A05-DEC5-1410959A895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4CB7861-BD21-2266-B2BD-E43FC61D9C18}"/>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53A075D-56E8-6C33-40F6-C0001C33F534}"/>
              </a:ext>
            </a:extLst>
          </p:cNvPr>
          <p:cNvSpPr>
            <a:spLocks noGrp="1"/>
          </p:cNvSpPr>
          <p:nvPr>
            <p:ph type="sldNum" sz="quarter" idx="4"/>
          </p:nvPr>
        </p:nvSpPr>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name="Equation" r:id="rId4" imgW="457200" imgH="431800" progId="Equation.3">
                  <p:embed/>
                </p:oleObj>
              </mc:Choice>
              <mc:Fallback>
                <p:oleObj name="Equation" r:id="rId4" imgW="4572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name="Equation" r:id="rId6" imgW="609600" imgH="609600" progId="Equation.3">
                  <p:embed/>
                </p:oleObj>
              </mc:Choice>
              <mc:Fallback>
                <p:oleObj name="Equation" r:id="rId6" imgW="609600" imgH="609600" progId="Equation.3">
                  <p:embed/>
                  <p:pic>
                    <p:nvPicPr>
                      <p:cNvPr id="717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name="Equation" r:id="rId8" imgW="711200" imgH="508000" progId="Equation.3">
                  <p:embed/>
                </p:oleObj>
              </mc:Choice>
              <mc:Fallback>
                <p:oleObj name="Equation" r:id="rId8" imgW="711200" imgH="508000" progId="Equation.3">
                  <p:embed/>
                  <p:pic>
                    <p:nvPicPr>
                      <p:cNvPr id="717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2D5BAD3-7A18-F66D-75CB-A6DCC64F4F9D}"/>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B291CF86-C156-1375-06EF-DCE80CBB1F9F}"/>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0A4EC508-21A1-BD7E-54C7-C9ECACF92A2B}"/>
              </a:ext>
            </a:extLst>
          </p:cNvPr>
          <p:cNvSpPr>
            <a:spLocks noGrp="1"/>
          </p:cNvSpPr>
          <p:nvPr>
            <p:ph type="sldNum" sz="quarter" idx="4"/>
          </p:nvPr>
        </p:nvSpPr>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1515473705"/>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a U Chart</a:t>
            </a:r>
          </a:p>
        </p:txBody>
      </p:sp>
      <p:sp>
        <p:nvSpPr>
          <p:cNvPr id="3" name="Content Placeholder 2"/>
          <p:cNvSpPr>
            <a:spLocks noGrp="1"/>
          </p:cNvSpPr>
          <p:nvPr>
            <p:ph idx="1"/>
          </p:nvPr>
        </p:nvSpPr>
        <p:spPr/>
        <p:txBody>
          <a:bodyPr>
            <a:normAutofit/>
          </a:bodyPr>
          <a:lstStyle/>
          <a:p>
            <a:r>
              <a:rPr lang="en-US" sz="2400" dirty="0"/>
              <a:t>Data File: “</a:t>
            </a:r>
            <a:r>
              <a:rPr lang="en-US" sz="2400" dirty="0" err="1"/>
              <a:t>U.jmp</a:t>
            </a:r>
            <a:r>
              <a:rPr lang="en-US" sz="2400" dirty="0"/>
              <a:t>”</a:t>
            </a:r>
          </a:p>
          <a:p>
            <a:pPr marL="1234440" lvl="2" indent="-457200">
              <a:buFont typeface="+mj-lt"/>
              <a:buAutoNum type="arabicPeriod"/>
            </a:pPr>
            <a:r>
              <a:rPr lang="en-US" sz="2200" dirty="0"/>
              <a:t>Analyze -&gt; Quality &amp; Process -&gt; Control Chart -&gt; U</a:t>
            </a:r>
          </a:p>
          <a:p>
            <a:pPr marL="1234440" lvl="2" indent="-457200">
              <a:buFont typeface="+mj-lt"/>
              <a:buAutoNum type="arabicPeriod"/>
            </a:pPr>
            <a:r>
              <a:rPr lang="en-US" sz="2200" dirty="0"/>
              <a:t>Select Count of</a:t>
            </a:r>
            <a:br>
              <a:rPr lang="en-US" sz="2200" dirty="0"/>
            </a:br>
            <a:r>
              <a:rPr lang="en-US" sz="2200" dirty="0"/>
              <a:t>Defects in Process</a:t>
            </a:r>
          </a:p>
          <a:p>
            <a:pPr marL="1234440" lvl="2" indent="-457200">
              <a:buFont typeface="+mj-lt"/>
              <a:buAutoNum type="arabicPeriod"/>
            </a:pPr>
            <a:r>
              <a:rPr lang="en-US" sz="2200" dirty="0"/>
              <a:t>Select Count of Units</a:t>
            </a:r>
            <a:br>
              <a:rPr lang="en-US" sz="2200" dirty="0"/>
            </a:br>
            <a:r>
              <a:rPr lang="en-US" sz="2200" dirty="0"/>
              <a:t>Inspected in Unit Size</a:t>
            </a:r>
          </a:p>
          <a:p>
            <a:pPr marL="1234440" lvl="2" indent="-457200">
              <a:buFont typeface="+mj-lt"/>
              <a:buAutoNum type="arabicPeriod"/>
            </a:pPr>
            <a:r>
              <a:rPr lang="en-US" sz="2200" dirty="0"/>
              <a:t>Click Ok</a:t>
            </a:r>
          </a:p>
          <a:p>
            <a:endParaRPr lang="en-US" sz="2800" dirty="0"/>
          </a:p>
        </p:txBody>
      </p:sp>
      <p:pic>
        <p:nvPicPr>
          <p:cNvPr id="8" name="Picture 7"/>
          <p:cNvPicPr>
            <a:picLocks noChangeAspect="1"/>
          </p:cNvPicPr>
          <p:nvPr/>
        </p:nvPicPr>
        <p:blipFill>
          <a:blip r:embed="rId3"/>
          <a:stretch>
            <a:fillRect/>
          </a:stretch>
        </p:blipFill>
        <p:spPr>
          <a:xfrm>
            <a:off x="4953000" y="2286000"/>
            <a:ext cx="5577840" cy="3404122"/>
          </a:xfrm>
          <a:prstGeom prst="rect">
            <a:avLst/>
          </a:prstGeom>
        </p:spPr>
      </p:pic>
      <p:sp>
        <p:nvSpPr>
          <p:cNvPr id="7" name="Date Placeholder 6">
            <a:extLst>
              <a:ext uri="{FF2B5EF4-FFF2-40B4-BE49-F238E27FC236}">
                <a16:creationId xmlns:a16="http://schemas.microsoft.com/office/drawing/2014/main" id="{33C93C5B-89FA-1BDF-CEA4-1B97C00149C3}"/>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BC3D6D7C-5880-2644-F197-579922FF6675}"/>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BB4A4D5F-F5DF-D091-75C5-F68F26A21A44}"/>
              </a:ext>
            </a:extLst>
          </p:cNvPr>
          <p:cNvSpPr>
            <a:spLocks noGrp="1"/>
          </p:cNvSpPr>
          <p:nvPr>
            <p:ph type="sldNum" sz="quarter" idx="4"/>
          </p:nvPr>
        </p:nvSpPr>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1554913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6" name="Date Placeholder 5">
            <a:extLst>
              <a:ext uri="{FF2B5EF4-FFF2-40B4-BE49-F238E27FC236}">
                <a16:creationId xmlns:a16="http://schemas.microsoft.com/office/drawing/2014/main" id="{EDB8A419-64B8-324E-101C-2883F55E3EC1}"/>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C576EF08-B525-7B48-AFCA-7E490FF696A4}"/>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372D7021-F7FA-73EF-31C2-D3DF6A2FFFDB}"/>
              </a:ext>
            </a:extLst>
          </p:cNvPr>
          <p:cNvSpPr>
            <a:spLocks noGrp="1"/>
          </p:cNvSpPr>
          <p:nvPr>
            <p:ph type="sldNum" sz="quarter" idx="4"/>
          </p:nvPr>
        </p:nvSpPr>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48960" y="1524000"/>
            <a:ext cx="5120640" cy="4090453"/>
          </a:xfrm>
          <a:prstGeom prst="rect">
            <a:avLst/>
          </a:prstGeom>
        </p:spPr>
      </p:pic>
      <p:sp>
        <p:nvSpPr>
          <p:cNvPr id="2" name="Title 1"/>
          <p:cNvSpPr>
            <a:spLocks noGrp="1"/>
          </p:cNvSpPr>
          <p:nvPr>
            <p:ph type="title"/>
          </p:nvPr>
        </p:nvSpPr>
        <p:spPr/>
        <p:txBody>
          <a:bodyPr/>
          <a:lstStyle/>
          <a:p>
            <a:r>
              <a:rPr lang="en-US"/>
              <a:t>U Chart Diagnosis</a:t>
            </a:r>
            <a:endParaRPr lang="en-US" dirty="0"/>
          </a:p>
        </p:txBody>
      </p:sp>
      <p:sp>
        <p:nvSpPr>
          <p:cNvPr id="13" name="Content Placeholder 12">
            <a:extLst>
              <a:ext uri="{FF2B5EF4-FFF2-40B4-BE49-F238E27FC236}">
                <a16:creationId xmlns:a16="http://schemas.microsoft.com/office/drawing/2014/main" id="{517102FF-E9F1-4341-B278-024295E6753F}"/>
              </a:ext>
            </a:extLst>
          </p:cNvPr>
          <p:cNvSpPr>
            <a:spLocks noGrp="1"/>
          </p:cNvSpPr>
          <p:nvPr>
            <p:ph idx="1"/>
          </p:nvPr>
        </p:nvSpPr>
        <p:spPr>
          <a:xfrm>
            <a:off x="609600" y="1143000"/>
            <a:ext cx="4876800" cy="5486400"/>
          </a:xfrm>
        </p:spPr>
        <p:txBody>
          <a:bodyPr>
            <a:normAutofit lnSpcReduction="10000"/>
          </a:bodyPr>
          <a:lstStyle/>
          <a:p>
            <a:r>
              <a:rPr lang="en-US" sz="2800" dirty="0"/>
              <a:t>U Chart:</a:t>
            </a:r>
          </a:p>
          <a:p>
            <a:pPr lvl="1"/>
            <a:r>
              <a:rPr lang="en-US" dirty="0"/>
              <a:t>Since the sample sizes are not constant over time, the control limits are adjusted to different values accordingly.</a:t>
            </a:r>
          </a:p>
          <a:p>
            <a:pPr lvl="1"/>
            <a:endParaRPr lang="en-US" dirty="0"/>
          </a:p>
          <a:p>
            <a:pPr lvl="1"/>
            <a:r>
              <a:rPr lang="en-US" dirty="0"/>
              <a:t>The 5</a:t>
            </a:r>
            <a:r>
              <a:rPr lang="en-US" baseline="30000" dirty="0"/>
              <a:t>th</a:t>
            </a:r>
            <a:r>
              <a:rPr lang="en-US" dirty="0"/>
              <a:t> data point falls beyond the upper control limit. We conclude that the process is out of control.</a:t>
            </a:r>
          </a:p>
          <a:p>
            <a:pPr lvl="1"/>
            <a:endParaRPr lang="en-US" dirty="0"/>
          </a:p>
          <a:p>
            <a:pPr lvl="1"/>
            <a:r>
              <a:rPr lang="en-US" dirty="0"/>
              <a:t>Further investigation is needed to determine the special causes which triggered the unnatural pattern of the process. </a:t>
            </a:r>
          </a:p>
          <a:p>
            <a:endParaRPr lang="en-US" dirty="0"/>
          </a:p>
        </p:txBody>
      </p:sp>
      <p:sp>
        <p:nvSpPr>
          <p:cNvPr id="3" name="Date Placeholder 2">
            <a:extLst>
              <a:ext uri="{FF2B5EF4-FFF2-40B4-BE49-F238E27FC236}">
                <a16:creationId xmlns:a16="http://schemas.microsoft.com/office/drawing/2014/main" id="{FD4607A6-4974-F443-A78A-4AB53BE8D853}"/>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5A86450-1422-BC48-67F6-CEAAA5600805}"/>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B83C2138-9C17-7B28-8E7E-9308FD63D860}"/>
              </a:ext>
            </a:extLst>
          </p:cNvPr>
          <p:cNvSpPr>
            <a:spLocks noGrp="1"/>
          </p:cNvSpPr>
          <p:nvPr>
            <p:ph type="sldNum" sz="quarter" idx="4"/>
          </p:nvPr>
        </p:nvSpPr>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1616109856"/>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3" name="Date Placeholder 2">
            <a:extLst>
              <a:ext uri="{FF2B5EF4-FFF2-40B4-BE49-F238E27FC236}">
                <a16:creationId xmlns:a16="http://schemas.microsoft.com/office/drawing/2014/main" id="{524D0064-DAC0-6757-894B-C6560D9925D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35F63EB-1ED4-01F0-31C2-2AF9E42B215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F2ED942-DE0D-8C7E-BFA3-6D28D6FEC32C}"/>
              </a:ext>
            </a:extLst>
          </p:cNvPr>
          <p:cNvSpPr>
            <a:spLocks noGrp="1"/>
          </p:cNvSpPr>
          <p:nvPr>
            <p:ph type="sldNum" sz="quarter" idx="4"/>
          </p:nvPr>
        </p:nvSpPr>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4" name="Date Placeholder 3">
            <a:extLst>
              <a:ext uri="{FF2B5EF4-FFF2-40B4-BE49-F238E27FC236}">
                <a16:creationId xmlns:a16="http://schemas.microsoft.com/office/drawing/2014/main" id="{5294B598-03C6-3729-FA36-62C19C227FA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15D18A5-97A4-A905-35D2-03BD44EC0E5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AE26DDD-1E8B-EB56-ECD7-701585CAB737}"/>
              </a:ext>
            </a:extLst>
          </p:cNvPr>
          <p:cNvSpPr>
            <a:spLocks noGrp="1"/>
          </p:cNvSpPr>
          <p:nvPr>
            <p:ph type="sldNum" sz="quarter" idx="4"/>
          </p:nvPr>
        </p:nvSpPr>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name="Equation" r:id="rId4" imgW="482391" imgH="431613" progId="Equation.3">
                  <p:embed/>
                </p:oleObj>
              </mc:Choice>
              <mc:Fallback>
                <p:oleObj name="Equation" r:id="rId4" imgW="482391"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name="Equation" r:id="rId6" imgW="622030" imgH="837836" progId="Equation.3">
                  <p:embed/>
                </p:oleObj>
              </mc:Choice>
              <mc:Fallback>
                <p:oleObj name="Equation" r:id="rId6" imgW="622030" imgH="837836" progId="Equation.3">
                  <p:embed/>
                  <p:pic>
                    <p:nvPicPr>
                      <p:cNvPr id="819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name="Equation" r:id="rId8" imgW="977900" imgH="508000" progId="Equation.3">
                  <p:embed/>
                </p:oleObj>
              </mc:Choice>
              <mc:Fallback>
                <p:oleObj name="Equation" r:id="rId8" imgW="977900" imgH="508000" progId="Equation.3">
                  <p:embed/>
                  <p:pic>
                    <p:nvPicPr>
                      <p:cNvPr id="81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4" name="Date Placeholder 3">
            <a:extLst>
              <a:ext uri="{FF2B5EF4-FFF2-40B4-BE49-F238E27FC236}">
                <a16:creationId xmlns:a16="http://schemas.microsoft.com/office/drawing/2014/main" id="{B9683191-944E-7D4C-3DEC-9F245CF282FF}"/>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9DFB3999-2F8D-2334-13E6-3C78D25843F3}"/>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107BA2C9-0F62-60F7-E200-DB24EF728C11}"/>
              </a:ext>
            </a:extLst>
          </p:cNvPr>
          <p:cNvSpPr>
            <a:spLocks noGrp="1"/>
          </p:cNvSpPr>
          <p:nvPr>
            <p:ph type="sldNum" sz="quarter" idx="4"/>
          </p:nvPr>
        </p:nvSpPr>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1645047563"/>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a P Chart</a:t>
            </a:r>
          </a:p>
        </p:txBody>
      </p:sp>
      <p:sp>
        <p:nvSpPr>
          <p:cNvPr id="3" name="Content Placeholder 2"/>
          <p:cNvSpPr>
            <a:spLocks noGrp="1"/>
          </p:cNvSpPr>
          <p:nvPr>
            <p:ph idx="1"/>
          </p:nvPr>
        </p:nvSpPr>
        <p:spPr/>
        <p:txBody>
          <a:bodyPr>
            <a:normAutofit/>
          </a:bodyPr>
          <a:lstStyle/>
          <a:p>
            <a:r>
              <a:rPr lang="en-US" sz="2400" dirty="0"/>
              <a:t>Data File: “</a:t>
            </a:r>
            <a:r>
              <a:rPr lang="en-US" sz="2400" dirty="0" err="1"/>
              <a:t>P.jmp</a:t>
            </a:r>
            <a:r>
              <a:rPr lang="en-US" sz="2400" dirty="0"/>
              <a:t>”</a:t>
            </a:r>
          </a:p>
          <a:p>
            <a:pPr marL="1234440" lvl="2" indent="-457200">
              <a:buFont typeface="+mj-lt"/>
              <a:buAutoNum type="arabicPeriod"/>
            </a:pPr>
            <a:r>
              <a:rPr lang="en-US" sz="2200" dirty="0"/>
              <a:t>Analyze -&gt; Quality &amp; Process -&gt; Control Chart -&gt; P</a:t>
            </a:r>
          </a:p>
          <a:p>
            <a:pPr marL="1234440" lvl="2" indent="-457200">
              <a:buFont typeface="+mj-lt"/>
              <a:buAutoNum type="arabicPeriod"/>
            </a:pPr>
            <a:r>
              <a:rPr lang="en-US" sz="2200" dirty="0"/>
              <a:t>Select Fail</a:t>
            </a:r>
            <a:br>
              <a:rPr lang="en-US" sz="2200" dirty="0"/>
            </a:br>
            <a:r>
              <a:rPr lang="en-US" sz="2200" dirty="0"/>
              <a:t>in the Process Field</a:t>
            </a:r>
          </a:p>
          <a:p>
            <a:pPr marL="1234440" lvl="2" indent="-457200">
              <a:buFont typeface="+mj-lt"/>
              <a:buAutoNum type="arabicPeriod"/>
            </a:pPr>
            <a:r>
              <a:rPr lang="en-US" sz="2200" dirty="0"/>
              <a:t>Select N</a:t>
            </a:r>
            <a:br>
              <a:rPr lang="en-US" sz="2200" dirty="0"/>
            </a:br>
            <a:r>
              <a:rPr lang="en-US" sz="2200" dirty="0"/>
              <a:t>in the Sample Size Field</a:t>
            </a:r>
          </a:p>
          <a:p>
            <a:pPr marL="1234440" lvl="2" indent="-457200">
              <a:buFont typeface="+mj-lt"/>
              <a:buAutoNum type="arabicPeriod"/>
            </a:pPr>
            <a:r>
              <a:rPr lang="en-US" sz="2200" dirty="0"/>
              <a:t>Click Ok</a:t>
            </a:r>
          </a:p>
        </p:txBody>
      </p:sp>
      <p:pic>
        <p:nvPicPr>
          <p:cNvPr id="15" name="Picture 14"/>
          <p:cNvPicPr>
            <a:picLocks noChangeAspect="1"/>
          </p:cNvPicPr>
          <p:nvPr/>
        </p:nvPicPr>
        <p:blipFill>
          <a:blip r:embed="rId3"/>
          <a:stretch>
            <a:fillRect/>
          </a:stretch>
        </p:blipFill>
        <p:spPr>
          <a:xfrm>
            <a:off x="5257800" y="2438400"/>
            <a:ext cx="4663440" cy="3715847"/>
          </a:xfrm>
          <a:prstGeom prst="rect">
            <a:avLst/>
          </a:prstGeom>
        </p:spPr>
      </p:pic>
      <p:sp>
        <p:nvSpPr>
          <p:cNvPr id="5" name="Date Placeholder 4">
            <a:extLst>
              <a:ext uri="{FF2B5EF4-FFF2-40B4-BE49-F238E27FC236}">
                <a16:creationId xmlns:a16="http://schemas.microsoft.com/office/drawing/2014/main" id="{36602D83-69F7-C11E-70FE-C5E0A6DA1841}"/>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8DC45730-4C3D-91B9-1EC7-12548AC2D350}"/>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479F2CD3-BF3E-D892-39D5-152ADB49EA13}"/>
              </a:ext>
            </a:extLst>
          </p:cNvPr>
          <p:cNvSpPr>
            <a:spLocks noGrp="1"/>
          </p:cNvSpPr>
          <p:nvPr>
            <p:ph type="sldNum" sz="quarter" idx="4"/>
          </p:nvPr>
        </p:nvSpPr>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2689251678"/>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12" name="Content Placeholder 11">
            <a:extLst>
              <a:ext uri="{FF2B5EF4-FFF2-40B4-BE49-F238E27FC236}">
                <a16:creationId xmlns:a16="http://schemas.microsoft.com/office/drawing/2014/main" id="{31308DCC-EF8F-40E5-81D7-39B1CE1FD4EB}"/>
              </a:ext>
            </a:extLst>
          </p:cNvPr>
          <p:cNvSpPr>
            <a:spLocks noGrp="1"/>
          </p:cNvSpPr>
          <p:nvPr>
            <p:ph idx="1"/>
          </p:nvPr>
        </p:nvSpPr>
        <p:spPr>
          <a:xfrm>
            <a:off x="609600" y="1143000"/>
            <a:ext cx="5039360" cy="5486400"/>
          </a:xfrm>
        </p:spPr>
        <p:txBody>
          <a:bodyPr/>
          <a:lstStyle/>
          <a:p>
            <a:r>
              <a:rPr lang="en-US" sz="2800" dirty="0"/>
              <a:t>P Chart:</a:t>
            </a:r>
          </a:p>
          <a:p>
            <a:pPr lvl="1"/>
            <a:r>
              <a:rPr lang="en-US" dirty="0"/>
              <a:t>Since the sample sizes are not constant over time, the control limits are adjusted to different values accordingly.</a:t>
            </a:r>
          </a:p>
          <a:p>
            <a:pPr lvl="1"/>
            <a:endParaRPr lang="en-US" dirty="0"/>
          </a:p>
          <a:p>
            <a:pPr lvl="1"/>
            <a:r>
              <a:rPr lang="en-US" dirty="0"/>
              <a:t>All the data points fall within the control limits and spread randomly around the mean. </a:t>
            </a:r>
          </a:p>
          <a:p>
            <a:pPr lvl="1"/>
            <a:endParaRPr lang="en-US" dirty="0"/>
          </a:p>
          <a:p>
            <a:pPr lvl="1"/>
            <a:r>
              <a:rPr lang="en-US" dirty="0"/>
              <a:t>We conclude that the process is in control.</a:t>
            </a:r>
          </a:p>
          <a:p>
            <a:endParaRPr lang="en-US" dirty="0"/>
          </a:p>
        </p:txBody>
      </p:sp>
      <p:pic>
        <p:nvPicPr>
          <p:cNvPr id="7" name="Picture 6"/>
          <p:cNvPicPr>
            <a:picLocks noChangeAspect="1"/>
          </p:cNvPicPr>
          <p:nvPr/>
        </p:nvPicPr>
        <p:blipFill>
          <a:blip r:embed="rId3"/>
          <a:stretch>
            <a:fillRect/>
          </a:stretch>
        </p:blipFill>
        <p:spPr>
          <a:xfrm>
            <a:off x="5648960" y="1602378"/>
            <a:ext cx="5120640" cy="4156031"/>
          </a:xfrm>
          <a:prstGeom prst="rect">
            <a:avLst/>
          </a:prstGeom>
        </p:spPr>
      </p:pic>
      <p:sp>
        <p:nvSpPr>
          <p:cNvPr id="3" name="Date Placeholder 2">
            <a:extLst>
              <a:ext uri="{FF2B5EF4-FFF2-40B4-BE49-F238E27FC236}">
                <a16:creationId xmlns:a16="http://schemas.microsoft.com/office/drawing/2014/main" id="{E8FDDC45-9C60-24C7-8F10-E5D6AE84FED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F4CE83E-60F9-F19A-7431-09FDADDAD68E}"/>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E512C27C-0F75-8CEE-BC7D-247F62F0CFC4}"/>
              </a:ext>
            </a:extLst>
          </p:cNvPr>
          <p:cNvSpPr>
            <a:spLocks noGrp="1"/>
          </p:cNvSpPr>
          <p:nvPr>
            <p:ph type="sldNum" sz="quarter" idx="4"/>
          </p:nvPr>
        </p:nvSpPr>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4080957201"/>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3" name="Date Placeholder 2">
            <a:extLst>
              <a:ext uri="{FF2B5EF4-FFF2-40B4-BE49-F238E27FC236}">
                <a16:creationId xmlns:a16="http://schemas.microsoft.com/office/drawing/2014/main" id="{E626D756-8958-E378-5D0D-40EEA84EA4D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5E7EB7D-4E94-01AB-EBC5-733C5C1EFD4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F89D3FC-15D7-1F2F-9FB3-718403AF2320}"/>
              </a:ext>
            </a:extLst>
          </p:cNvPr>
          <p:cNvSpPr>
            <a:spLocks noGrp="1"/>
          </p:cNvSpPr>
          <p:nvPr>
            <p:ph type="sldNum" sz="quarter" idx="4"/>
          </p:nvPr>
        </p:nvSpPr>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4" name="Date Placeholder 3">
            <a:extLst>
              <a:ext uri="{FF2B5EF4-FFF2-40B4-BE49-F238E27FC236}">
                <a16:creationId xmlns:a16="http://schemas.microsoft.com/office/drawing/2014/main" id="{F490D95F-8AF2-DB28-7FF9-ADA59D939D22}"/>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A7902C1-B4BB-F432-A3C5-238614C9D86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A3C5560-EA14-EEF8-984A-7BAA38D8A3E4}"/>
              </a:ext>
            </a:extLst>
          </p:cNvPr>
          <p:cNvSpPr>
            <a:spLocks noGrp="1"/>
          </p:cNvSpPr>
          <p:nvPr>
            <p:ph type="sldNum" sz="quarter" idx="4"/>
          </p:nvPr>
        </p:nvSpPr>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name="Equation" r:id="rId4" imgW="152334" imgH="228501" progId="Equation.3">
                  <p:embed/>
                </p:oleObj>
              </mc:Choice>
              <mc:Fallback>
                <p:oleObj name="Equation" r:id="rId4" imgW="152334" imgH="22850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name="Equation" r:id="rId8" imgW="1231366" imgH="279279" progId="Equation.3">
                  <p:embed/>
                </p:oleObj>
              </mc:Choice>
              <mc:Fallback>
                <p:oleObj name="Equation" r:id="rId8" imgW="1231366" imgH="279279" progId="Equation.3">
                  <p:embed/>
                  <p:pic>
                    <p:nvPicPr>
                      <p:cNvPr id="92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56A412F-5D1C-44BF-5AC7-DA164B10B94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12790302-5E72-66BF-88B0-C4D6CDE72BCC}"/>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92D9D636-FA20-82BD-2661-5CCAA0FC3FB8}"/>
              </a:ext>
            </a:extLst>
          </p:cNvPr>
          <p:cNvSpPr>
            <a:spLocks noGrp="1"/>
          </p:cNvSpPr>
          <p:nvPr>
            <p:ph type="sldNum" sz="quarter" idx="4"/>
          </p:nvPr>
        </p:nvSpPr>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1164869944"/>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an NP Chart</a:t>
            </a:r>
          </a:p>
        </p:txBody>
      </p:sp>
      <p:sp>
        <p:nvSpPr>
          <p:cNvPr id="3" name="Content Placeholder 2"/>
          <p:cNvSpPr>
            <a:spLocks noGrp="1"/>
          </p:cNvSpPr>
          <p:nvPr>
            <p:ph idx="1"/>
          </p:nvPr>
        </p:nvSpPr>
        <p:spPr/>
        <p:txBody>
          <a:bodyPr>
            <a:normAutofit/>
          </a:bodyPr>
          <a:lstStyle/>
          <a:p>
            <a:r>
              <a:rPr lang="en-US" sz="2400" dirty="0"/>
              <a:t>Data File: “</a:t>
            </a:r>
            <a:r>
              <a:rPr lang="en-US" sz="2400" dirty="0" err="1"/>
              <a:t>NP.jmp</a:t>
            </a:r>
            <a:r>
              <a:rPr lang="en-US" sz="2400" dirty="0"/>
              <a:t>”</a:t>
            </a:r>
          </a:p>
          <a:p>
            <a:pPr marL="1234440" lvl="2" indent="-457200">
              <a:buFont typeface="+mj-lt"/>
              <a:buAutoNum type="arabicPeriod"/>
            </a:pPr>
            <a:r>
              <a:rPr lang="en-US" sz="2200" dirty="0"/>
              <a:t>Analyze -&gt; Quality &amp; Process -&gt; Control Chart -&gt; NP</a:t>
            </a:r>
          </a:p>
          <a:p>
            <a:pPr marL="1234440" lvl="2" indent="-457200">
              <a:buFont typeface="+mj-lt"/>
              <a:buAutoNum type="arabicPeriod"/>
            </a:pPr>
            <a:r>
              <a:rPr lang="en-US" sz="2200" dirty="0"/>
              <a:t>Select Fail</a:t>
            </a:r>
            <a:br>
              <a:rPr lang="en-US" sz="2200" dirty="0"/>
            </a:br>
            <a:r>
              <a:rPr lang="en-US" sz="2200" dirty="0"/>
              <a:t>in the Process Field</a:t>
            </a:r>
          </a:p>
          <a:p>
            <a:pPr marL="1234440" lvl="2" indent="-457200">
              <a:buFont typeface="+mj-lt"/>
              <a:buAutoNum type="arabicPeriod"/>
            </a:pPr>
            <a:r>
              <a:rPr lang="en-US" sz="2200" dirty="0"/>
              <a:t>Select N</a:t>
            </a:r>
            <a:br>
              <a:rPr lang="en-US" sz="2200" dirty="0"/>
            </a:br>
            <a:r>
              <a:rPr lang="en-US" sz="2200" dirty="0"/>
              <a:t>in the Sample Size Field</a:t>
            </a:r>
          </a:p>
          <a:p>
            <a:pPr marL="1234440" lvl="2" indent="-457200">
              <a:buFont typeface="+mj-lt"/>
              <a:buAutoNum type="arabicPeriod"/>
            </a:pPr>
            <a:r>
              <a:rPr lang="en-US" sz="2200" dirty="0"/>
              <a:t>Click Ok</a:t>
            </a:r>
          </a:p>
        </p:txBody>
      </p:sp>
      <p:pic>
        <p:nvPicPr>
          <p:cNvPr id="16" name="Picture 15"/>
          <p:cNvPicPr>
            <a:picLocks noChangeAspect="1"/>
          </p:cNvPicPr>
          <p:nvPr/>
        </p:nvPicPr>
        <p:blipFill>
          <a:blip r:embed="rId3"/>
          <a:stretch>
            <a:fillRect/>
          </a:stretch>
        </p:blipFill>
        <p:spPr>
          <a:xfrm>
            <a:off x="5257800" y="2286000"/>
            <a:ext cx="4297680" cy="3967965"/>
          </a:xfrm>
          <a:prstGeom prst="rect">
            <a:avLst/>
          </a:prstGeom>
        </p:spPr>
      </p:pic>
      <p:sp>
        <p:nvSpPr>
          <p:cNvPr id="5" name="Date Placeholder 4">
            <a:extLst>
              <a:ext uri="{FF2B5EF4-FFF2-40B4-BE49-F238E27FC236}">
                <a16:creationId xmlns:a16="http://schemas.microsoft.com/office/drawing/2014/main" id="{EB33876F-7302-5598-3434-97714F789FC2}"/>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95C9C7C3-3590-5215-2070-EC3510284E4E}"/>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B956C567-C803-999A-35C7-5E4B9044EFEC}"/>
              </a:ext>
            </a:extLst>
          </p:cNvPr>
          <p:cNvSpPr>
            <a:spLocks noGrp="1"/>
          </p:cNvSpPr>
          <p:nvPr>
            <p:ph type="sldNum" sz="quarter" idx="4"/>
          </p:nvPr>
        </p:nvSpPr>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20920401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6" name="Date Placeholder 5">
            <a:extLst>
              <a:ext uri="{FF2B5EF4-FFF2-40B4-BE49-F238E27FC236}">
                <a16:creationId xmlns:a16="http://schemas.microsoft.com/office/drawing/2014/main" id="{9E9AE5FA-9F94-C320-2958-70115139483D}"/>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29BA5BFB-757B-2D69-8FDA-210B6DAC8EDC}"/>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4FA1D111-3CF2-88EF-F3DE-AE283AD26610}"/>
              </a:ext>
            </a:extLst>
          </p:cNvPr>
          <p:cNvSpPr>
            <a:spLocks noGrp="1"/>
          </p:cNvSpPr>
          <p:nvPr>
            <p:ph type="sldNum" sz="quarter" idx="4"/>
          </p:nvPr>
        </p:nvSpPr>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48960" y="1600201"/>
            <a:ext cx="5120640" cy="4209556"/>
          </a:xfrm>
          <a:prstGeom prst="rect">
            <a:avLst/>
          </a:prstGeom>
        </p:spPr>
      </p:pic>
      <p:sp>
        <p:nvSpPr>
          <p:cNvPr id="2" name="Title 1"/>
          <p:cNvSpPr>
            <a:spLocks noGrp="1"/>
          </p:cNvSpPr>
          <p:nvPr>
            <p:ph type="title"/>
          </p:nvPr>
        </p:nvSpPr>
        <p:spPr/>
        <p:txBody>
          <a:bodyPr/>
          <a:lstStyle/>
          <a:p>
            <a:r>
              <a:rPr lang="en-US"/>
              <a:t>NP Chart Diagnosis</a:t>
            </a:r>
            <a:endParaRPr lang="en-US" dirty="0"/>
          </a:p>
        </p:txBody>
      </p:sp>
      <p:sp>
        <p:nvSpPr>
          <p:cNvPr id="16" name="Content Placeholder 15">
            <a:extLst>
              <a:ext uri="{FF2B5EF4-FFF2-40B4-BE49-F238E27FC236}">
                <a16:creationId xmlns:a16="http://schemas.microsoft.com/office/drawing/2014/main" id="{DE6AD68D-812B-4FEF-8AB6-5A28D44058AF}"/>
              </a:ext>
            </a:extLst>
          </p:cNvPr>
          <p:cNvSpPr>
            <a:spLocks noGrp="1"/>
          </p:cNvSpPr>
          <p:nvPr>
            <p:ph idx="1"/>
          </p:nvPr>
        </p:nvSpPr>
        <p:spPr>
          <a:xfrm>
            <a:off x="609600" y="1143000"/>
            <a:ext cx="5039360" cy="5486400"/>
          </a:xfrm>
        </p:spPr>
        <p:txBody>
          <a:bodyPr>
            <a:normAutofit lnSpcReduction="10000"/>
          </a:bodyPr>
          <a:lstStyle/>
          <a:p>
            <a:r>
              <a:rPr lang="en-US" sz="2800" dirty="0"/>
              <a:t>NP Chart:</a:t>
            </a:r>
          </a:p>
          <a:p>
            <a:pPr lvl="1"/>
            <a:r>
              <a:rPr lang="en-US" dirty="0"/>
              <a:t>After clicking the red arrow next to “NP of Fail” and selecting ‘Tests’ and also clicking ‘All Tests’, you can see that four accented data points fall beyond the upper control limit.</a:t>
            </a:r>
          </a:p>
          <a:p>
            <a:pPr lvl="1"/>
            <a:endParaRPr lang="en-US" dirty="0"/>
          </a:p>
          <a:p>
            <a:pPr lvl="1"/>
            <a:r>
              <a:rPr lang="en-US" dirty="0"/>
              <a:t>We conclude that the NP chart is out of control.</a:t>
            </a:r>
          </a:p>
          <a:p>
            <a:pPr lvl="1"/>
            <a:endParaRPr lang="en-US" dirty="0"/>
          </a:p>
          <a:p>
            <a:pPr lvl="1"/>
            <a:r>
              <a:rPr lang="en-US" dirty="0"/>
              <a:t>Further investigation is needed to determine the special causes which triggered the unnatural pattern of the process. </a:t>
            </a:r>
          </a:p>
          <a:p>
            <a:endParaRPr lang="en-US" dirty="0"/>
          </a:p>
        </p:txBody>
      </p:sp>
      <p:sp>
        <p:nvSpPr>
          <p:cNvPr id="3" name="Date Placeholder 2">
            <a:extLst>
              <a:ext uri="{FF2B5EF4-FFF2-40B4-BE49-F238E27FC236}">
                <a16:creationId xmlns:a16="http://schemas.microsoft.com/office/drawing/2014/main" id="{5F600DA8-25F2-2BEE-2CA8-6D14DB36B2DC}"/>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83674247-7B13-3A38-E04D-D9758BC568FA}"/>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D5EE38F0-409E-9CD4-1922-8BE0BA638678}"/>
              </a:ext>
            </a:extLst>
          </p:cNvPr>
          <p:cNvSpPr>
            <a:spLocks noGrp="1"/>
          </p:cNvSpPr>
          <p:nvPr>
            <p:ph type="sldNum" sz="quarter" idx="4"/>
          </p:nvPr>
        </p:nvSpPr>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3961098590"/>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3" name="Date Placeholder 2">
            <a:extLst>
              <a:ext uri="{FF2B5EF4-FFF2-40B4-BE49-F238E27FC236}">
                <a16:creationId xmlns:a16="http://schemas.microsoft.com/office/drawing/2014/main" id="{0F100ABD-4779-E440-B8AB-0D7E8714024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514E721D-CFF2-3E7A-F6A8-5FF0CCA6120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213715F-9E6E-8E78-FD99-DDFF7A3F5D95}"/>
              </a:ext>
            </a:extLst>
          </p:cNvPr>
          <p:cNvSpPr>
            <a:spLocks noGrp="1"/>
          </p:cNvSpPr>
          <p:nvPr>
            <p:ph type="sldNum" sz="quarter" idx="4"/>
          </p:nvPr>
        </p:nvSpPr>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4" name="Date Placeholder 3">
            <a:extLst>
              <a:ext uri="{FF2B5EF4-FFF2-40B4-BE49-F238E27FC236}">
                <a16:creationId xmlns:a16="http://schemas.microsoft.com/office/drawing/2014/main" id="{C863A609-42A2-8B1D-55E9-C7195C07FC93}"/>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B3B3AD2-4AB1-7071-5084-83E4E7FE859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ED36B6E-2B9C-9469-A151-F78AB58C5947}"/>
              </a:ext>
            </a:extLst>
          </p:cNvPr>
          <p:cNvSpPr>
            <a:spLocks noGrp="1"/>
          </p:cNvSpPr>
          <p:nvPr>
            <p:ph type="sldNum" sz="quarter" idx="4"/>
          </p:nvPr>
        </p:nvSpPr>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name="Equation" r:id="rId4" imgW="723586" imgH="634725" progId="Equation.3">
                  <p:embed/>
                </p:oleObj>
              </mc:Choice>
              <mc:Fallback>
                <p:oleObj name="Equation" r:id="rId4" imgW="723586" imgH="63472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name="Equation" r:id="rId8" imgW="533169" imgH="279279" progId="Equation.3">
                  <p:embed/>
                </p:oleObj>
              </mc:Choice>
              <mc:Fallback>
                <p:oleObj name="Equation" r:id="rId8" imgW="533169" imgH="279279"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4" name="Date Placeholder 3">
            <a:extLst>
              <a:ext uri="{FF2B5EF4-FFF2-40B4-BE49-F238E27FC236}">
                <a16:creationId xmlns:a16="http://schemas.microsoft.com/office/drawing/2014/main" id="{BFF968AB-86B4-FDA3-9E3A-88EDEADB8B3A}"/>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C1ED9D51-3D8C-4DE2-EE9E-ECC7BC8AAE4D}"/>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9B877B2-0F20-4918-78E4-0B5CEA0191AB}"/>
              </a:ext>
            </a:extLst>
          </p:cNvPr>
          <p:cNvSpPr>
            <a:spLocks noGrp="1"/>
          </p:cNvSpPr>
          <p:nvPr>
            <p:ph type="sldNum" sz="quarter" idx="4"/>
          </p:nvPr>
        </p:nvSpPr>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2275666001"/>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name="Equation" r:id="rId4" imgW="1206500" imgH="673100" progId="Equation.3">
                  <p:embed/>
                </p:oleObj>
              </mc:Choice>
              <mc:Fallback>
                <p:oleObj name="Equation" r:id="rId4" imgW="1206500" imgH="67310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name="Equation" r:id="rId6" imgW="583947" imgH="609336" progId="Equation.3">
                  <p:embed/>
                </p:oleObj>
              </mc:Choice>
              <mc:Fallback>
                <p:oleObj name="Equation" r:id="rId6" imgW="583947" imgH="609336" progId="Equation.3">
                  <p:embed/>
                  <p:pic>
                    <p:nvPicPr>
                      <p:cNvPr id="61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name="Equation" r:id="rId8" imgW="393529" imgH="241195" progId="Equation.3">
                  <p:embed/>
                </p:oleObj>
              </mc:Choice>
              <mc:Fallback>
                <p:oleObj name="Equation" r:id="rId8" imgW="393529" imgH="241195" progId="Equation.3">
                  <p:embed/>
                  <p:pic>
                    <p:nvPicPr>
                      <p:cNvPr id="614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name="Equation" r:id="rId10" imgW="380835" imgH="253890" progId="Equation.3">
                  <p:embed/>
                </p:oleObj>
              </mc:Choice>
              <mc:Fallback>
                <p:oleObj name="Equation" r:id="rId10" imgW="380835" imgH="253890" progId="Equation.3">
                  <p:embed/>
                  <p:pic>
                    <p:nvPicPr>
                      <p:cNvPr id="6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5179008-9D6A-6F99-DDA2-5C42B9DEFAB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B06C0DA-39F5-0979-E924-82D6B8EDB03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B7F4CFD-F92C-6978-C6EC-ABE81B4E6FA0}"/>
              </a:ext>
            </a:extLst>
          </p:cNvPr>
          <p:cNvSpPr>
            <a:spLocks noGrp="1"/>
          </p:cNvSpPr>
          <p:nvPr>
            <p:ph type="sldNum" sz="quarter" idx="4"/>
          </p:nvPr>
        </p:nvSpPr>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2012507723"/>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Xbar-S Charts</a:t>
            </a:r>
          </a:p>
        </p:txBody>
      </p:sp>
      <p:sp>
        <p:nvSpPr>
          <p:cNvPr id="3" name="Content Placeholder 2"/>
          <p:cNvSpPr>
            <a:spLocks noGrp="1"/>
          </p:cNvSpPr>
          <p:nvPr>
            <p:ph idx="1"/>
          </p:nvPr>
        </p:nvSpPr>
        <p:spPr/>
        <p:txBody>
          <a:bodyPr>
            <a:normAutofit/>
          </a:bodyPr>
          <a:lstStyle/>
          <a:p>
            <a:r>
              <a:rPr lang="en-US" sz="2400" dirty="0"/>
              <a:t>Data File: “</a:t>
            </a:r>
            <a:r>
              <a:rPr lang="en-US" sz="2400" dirty="0" err="1"/>
              <a:t>XbarS.jmp</a:t>
            </a:r>
            <a:r>
              <a:rPr lang="en-US" sz="2400" dirty="0"/>
              <a:t>”</a:t>
            </a:r>
          </a:p>
          <a:p>
            <a:pPr marL="1234440" lvl="2" indent="-457200">
              <a:buFont typeface="+mj-lt"/>
              <a:buAutoNum type="arabicPeriod"/>
            </a:pPr>
            <a:r>
              <a:rPr lang="en-US" sz="2200" dirty="0"/>
              <a:t>Analyze -&gt; Quality &amp; Process -&gt; Control Chart -&gt; </a:t>
            </a:r>
            <a:r>
              <a:rPr lang="en-US" sz="2200" dirty="0" err="1"/>
              <a:t>XBar</a:t>
            </a:r>
            <a:endParaRPr lang="en-US" sz="2200" dirty="0"/>
          </a:p>
          <a:p>
            <a:pPr marL="1234440" lvl="2" indent="-457200">
              <a:buFont typeface="+mj-lt"/>
              <a:buAutoNum type="arabicPeriod"/>
            </a:pPr>
            <a:r>
              <a:rPr lang="en-US" sz="2200" dirty="0"/>
              <a:t>Select Measurement in the Process Field</a:t>
            </a:r>
          </a:p>
          <a:p>
            <a:pPr marL="1234440" lvl="2" indent="-457200">
              <a:buFont typeface="+mj-lt"/>
              <a:buAutoNum type="arabicPeriod"/>
            </a:pPr>
            <a:r>
              <a:rPr lang="en-US" sz="2200" dirty="0"/>
              <a:t>Select Subgroup ID</a:t>
            </a:r>
            <a:br>
              <a:rPr lang="en-US" sz="2200" dirty="0"/>
            </a:br>
            <a:r>
              <a:rPr lang="en-US" sz="2200" dirty="0"/>
              <a:t>in the Sample Label Field</a:t>
            </a:r>
          </a:p>
          <a:p>
            <a:pPr marL="1234440" lvl="2" indent="-457200">
              <a:buFont typeface="+mj-lt"/>
              <a:buAutoNum type="arabicPeriod"/>
            </a:pPr>
            <a:r>
              <a:rPr lang="en-US" sz="2200" dirty="0"/>
              <a:t>Be sure the check the</a:t>
            </a:r>
            <a:br>
              <a:rPr lang="en-US" sz="2200" dirty="0"/>
            </a:br>
            <a:r>
              <a:rPr lang="en-US" sz="2200" dirty="0" err="1"/>
              <a:t>Xbar</a:t>
            </a:r>
            <a:r>
              <a:rPr lang="en-US" sz="2200" dirty="0"/>
              <a:t> and S check boxes</a:t>
            </a:r>
          </a:p>
          <a:p>
            <a:pPr marL="1234440" lvl="2" indent="-457200">
              <a:buFont typeface="+mj-lt"/>
              <a:buAutoNum type="arabicPeriod"/>
            </a:pPr>
            <a:r>
              <a:rPr lang="en-US" sz="2200" dirty="0"/>
              <a:t>Click Ok</a:t>
            </a:r>
          </a:p>
        </p:txBody>
      </p:sp>
      <p:pic>
        <p:nvPicPr>
          <p:cNvPr id="16" name="Picture 15"/>
          <p:cNvPicPr>
            <a:picLocks noChangeAspect="1"/>
          </p:cNvPicPr>
          <p:nvPr/>
        </p:nvPicPr>
        <p:blipFill>
          <a:blip r:embed="rId3"/>
          <a:stretch>
            <a:fillRect/>
          </a:stretch>
        </p:blipFill>
        <p:spPr>
          <a:xfrm>
            <a:off x="5562600" y="2724839"/>
            <a:ext cx="4114800" cy="3652012"/>
          </a:xfrm>
          <a:prstGeom prst="rect">
            <a:avLst/>
          </a:prstGeom>
        </p:spPr>
      </p:pic>
      <p:sp>
        <p:nvSpPr>
          <p:cNvPr id="5" name="Date Placeholder 4">
            <a:extLst>
              <a:ext uri="{FF2B5EF4-FFF2-40B4-BE49-F238E27FC236}">
                <a16:creationId xmlns:a16="http://schemas.microsoft.com/office/drawing/2014/main" id="{E4D427A8-9555-EA1F-9245-614C1D42C61F}"/>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ACDC5207-9388-4F3D-7B6D-8F3DDEB5953C}"/>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3BF692F2-3D0A-77CD-684E-C66AA04571D3}"/>
              </a:ext>
            </a:extLst>
          </p:cNvPr>
          <p:cNvSpPr>
            <a:spLocks noGrp="1"/>
          </p:cNvSpPr>
          <p:nvPr>
            <p:ph type="sldNum" sz="quarter" idx="4"/>
          </p:nvPr>
        </p:nvSpPr>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347875633"/>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14" name="Content Placeholder 13">
            <a:extLst>
              <a:ext uri="{FF2B5EF4-FFF2-40B4-BE49-F238E27FC236}">
                <a16:creationId xmlns:a16="http://schemas.microsoft.com/office/drawing/2014/main" id="{D9254BEB-A652-4F07-B1DF-1297CFDE751D}"/>
              </a:ext>
            </a:extLst>
          </p:cNvPr>
          <p:cNvSpPr>
            <a:spLocks noGrp="1"/>
          </p:cNvSpPr>
          <p:nvPr>
            <p:ph idx="1"/>
          </p:nvPr>
        </p:nvSpPr>
        <p:spPr>
          <a:xfrm>
            <a:off x="609600" y="1143000"/>
            <a:ext cx="5801360" cy="5486400"/>
          </a:xfrm>
        </p:spPr>
        <p:txBody>
          <a:bodyPr/>
          <a:lstStyle/>
          <a:p>
            <a:r>
              <a:rPr lang="en-US" sz="2800" dirty="0" err="1"/>
              <a:t>Xbar</a:t>
            </a:r>
            <a:r>
              <a:rPr lang="en-US" sz="2800" dirty="0"/>
              <a:t>-S Charts:</a:t>
            </a:r>
          </a:p>
          <a:p>
            <a:pPr lvl="1"/>
            <a:r>
              <a:rPr lang="en-US" dirty="0"/>
              <a:t>Since the S Chart is in control, </a:t>
            </a:r>
            <a:r>
              <a:rPr lang="en-US" dirty="0" err="1"/>
              <a:t>Xbar</a:t>
            </a:r>
            <a:r>
              <a:rPr lang="en-US" dirty="0"/>
              <a:t> chart is valid.</a:t>
            </a:r>
          </a:p>
          <a:p>
            <a:pPr lvl="1"/>
            <a:endParaRPr lang="en-US" dirty="0"/>
          </a:p>
          <a:p>
            <a:pPr lvl="1"/>
            <a:r>
              <a:rPr lang="en-US" dirty="0"/>
              <a:t>In both charts, there aren’t any data points failing tests for special cause (i.e. all the data points fall between the control limits and spread around the center line with a random pattern).</a:t>
            </a:r>
          </a:p>
          <a:p>
            <a:pPr lvl="1"/>
            <a:endParaRPr lang="en-US" dirty="0"/>
          </a:p>
          <a:p>
            <a:pPr lvl="1"/>
            <a:r>
              <a:rPr lang="en-US" dirty="0"/>
              <a:t>We conclude that the process is in control.</a:t>
            </a:r>
          </a:p>
          <a:p>
            <a:endParaRPr lang="en-US" dirty="0"/>
          </a:p>
        </p:txBody>
      </p:sp>
      <p:pic>
        <p:nvPicPr>
          <p:cNvPr id="11" name="Picture 10"/>
          <p:cNvPicPr>
            <a:picLocks noChangeAspect="1"/>
          </p:cNvPicPr>
          <p:nvPr/>
        </p:nvPicPr>
        <p:blipFill>
          <a:blip r:embed="rId3"/>
          <a:stretch>
            <a:fillRect/>
          </a:stretch>
        </p:blipFill>
        <p:spPr>
          <a:xfrm>
            <a:off x="6537960" y="1090748"/>
            <a:ext cx="3749040" cy="5496657"/>
          </a:xfrm>
          <a:prstGeom prst="rect">
            <a:avLst/>
          </a:prstGeom>
        </p:spPr>
      </p:pic>
      <p:sp>
        <p:nvSpPr>
          <p:cNvPr id="3" name="Date Placeholder 2">
            <a:extLst>
              <a:ext uri="{FF2B5EF4-FFF2-40B4-BE49-F238E27FC236}">
                <a16:creationId xmlns:a16="http://schemas.microsoft.com/office/drawing/2014/main" id="{52A59601-9C07-3D12-A98B-2D6227232C30}"/>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3E9DBB09-2048-89D4-5AFC-A963148B2FAC}"/>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CD929E7-6455-3C55-BA6B-ED2C5341C905}"/>
              </a:ext>
            </a:extLst>
          </p:cNvPr>
          <p:cNvSpPr>
            <a:spLocks noGrp="1"/>
          </p:cNvSpPr>
          <p:nvPr>
            <p:ph type="sldNum" sz="quarter" idx="4"/>
          </p:nvPr>
        </p:nvSpPr>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1925991506"/>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3" name="Date Placeholder 2">
            <a:extLst>
              <a:ext uri="{FF2B5EF4-FFF2-40B4-BE49-F238E27FC236}">
                <a16:creationId xmlns:a16="http://schemas.microsoft.com/office/drawing/2014/main" id="{93144262-F985-C8B2-3F99-C3006CB9DA06}"/>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BAF8BFD-2CD5-A1D2-878B-F15118422407}"/>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41977911-C9DE-2388-DCDA-B5E9D46AE109}"/>
              </a:ext>
            </a:extLst>
          </p:cNvPr>
          <p:cNvSpPr>
            <a:spLocks noGrp="1"/>
          </p:cNvSpPr>
          <p:nvPr>
            <p:ph type="sldNum" sz="quarter" idx="4"/>
          </p:nvPr>
        </p:nvSpPr>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4" name="Date Placeholder 3">
            <a:extLst>
              <a:ext uri="{FF2B5EF4-FFF2-40B4-BE49-F238E27FC236}">
                <a16:creationId xmlns:a16="http://schemas.microsoft.com/office/drawing/2014/main" id="{FD437F24-84EB-451A-A1FC-0E2F04C9AC4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9212B9D-3E05-B017-15B5-F53B2DBA0CE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966AB3-2AC6-1A97-D668-901D4449E9D6}"/>
              </a:ext>
            </a:extLst>
          </p:cNvPr>
          <p:cNvSpPr>
            <a:spLocks noGrp="1"/>
          </p:cNvSpPr>
          <p:nvPr>
            <p:ph type="sldNum" sz="quarter" idx="4"/>
          </p:nvPr>
        </p:nvSpPr>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4" name="Date Placeholder 3">
            <a:extLst>
              <a:ext uri="{FF2B5EF4-FFF2-40B4-BE49-F238E27FC236}">
                <a16:creationId xmlns:a16="http://schemas.microsoft.com/office/drawing/2014/main" id="{0DDBD16F-4A11-A976-8255-04F26E78360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78D41148-4F2C-87F6-0670-9DFDAC61DFCA}"/>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47DDFAC-B1C6-2A32-4B4D-603EF2D4D067}"/>
              </a:ext>
            </a:extLst>
          </p:cNvPr>
          <p:cNvSpPr>
            <a:spLocks noGrp="1"/>
          </p:cNvSpPr>
          <p:nvPr>
            <p:ph type="sldNum" sz="quarter" idx="4"/>
          </p:nvPr>
        </p:nvSpPr>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6" name="Date Placeholder 5">
            <a:extLst>
              <a:ext uri="{FF2B5EF4-FFF2-40B4-BE49-F238E27FC236}">
                <a16:creationId xmlns:a16="http://schemas.microsoft.com/office/drawing/2014/main" id="{54D93750-1556-7850-C1FE-9339054FC91F}"/>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FF040B42-E220-9B14-E28D-3DBD774DFA70}"/>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D1BE807E-138C-6559-8965-5BC918FEA4F0}"/>
              </a:ext>
            </a:extLst>
          </p:cNvPr>
          <p:cNvSpPr>
            <a:spLocks noGrp="1"/>
          </p:cNvSpPr>
          <p:nvPr>
            <p:ph type="sldNum" sz="quarter" idx="4"/>
          </p:nvPr>
        </p:nvSpPr>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3" name="Date Placeholder 2">
            <a:extLst>
              <a:ext uri="{FF2B5EF4-FFF2-40B4-BE49-F238E27FC236}">
                <a16:creationId xmlns:a16="http://schemas.microsoft.com/office/drawing/2014/main" id="{47116983-5A1B-15A7-CBC3-42B174386BF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8139FC88-19AF-879F-A901-9BCDB2657B8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36E353D-5905-1524-82B5-A58E9A622599}"/>
              </a:ext>
            </a:extLst>
          </p:cNvPr>
          <p:cNvSpPr>
            <a:spLocks noGrp="1"/>
          </p:cNvSpPr>
          <p:nvPr>
            <p:ph type="sldNum" sz="quarter" idx="4"/>
          </p:nvPr>
        </p:nvSpPr>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name="Equation" r:id="rId4" imgW="164885" imgH="215619" progId="Equation.3">
                    <p:embed/>
                  </p:oleObj>
                </mc:Choice>
                <mc:Fallback>
                  <p:oleObj name="Equation" r:id="rId4" imgW="164885" imgH="215619"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name="Equation" r:id="rId6" imgW="1091726" imgH="253890" progId="Equation.3">
                      <p:embed/>
                    </p:oleObj>
                  </mc:Choice>
                  <mc:Fallback>
                    <p:oleObj name="Equation" r:id="rId6" imgW="1091726" imgH="25389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name="Equation" r:id="rId8" imgW="381000" imgH="228600" progId="Equation.3">
                      <p:embed/>
                    </p:oleObj>
                  </mc:Choice>
                  <mc:Fallback>
                    <p:oleObj name="Equation" r:id="rId8" imgW="381000" imgH="228600"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name="Equation" r:id="rId10" imgW="317087" imgH="177569" progId="Equation.3">
                      <p:embed/>
                    </p:oleObj>
                  </mc:Choice>
                  <mc:Fallback>
                    <p:oleObj name="Equation" r:id="rId10" imgW="317087" imgH="177569" progId="Equation.3">
                      <p:embed/>
                      <p:pic>
                        <p:nvPicPr>
                          <p:cNvPr id="1331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name="Equation" r:id="rId12" imgW="317087" imgH="177569" progId="Equation.3">
                      <p:embed/>
                    </p:oleObj>
                  </mc:Choice>
                  <mc:Fallback>
                    <p:oleObj name="Equation" r:id="rId12" imgW="317087" imgH="177569" progId="Equation.3">
                      <p:embed/>
                      <p:pic>
                        <p:nvPicPr>
                          <p:cNvPr id="1331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name="Equation" r:id="rId14" imgW="406224" imgH="418918" progId="Equation.3">
                  <p:embed/>
                </p:oleObj>
              </mc:Choice>
              <mc:Fallback>
                <p:oleObj name="Equation" r:id="rId14" imgW="406224" imgH="418918" progId="Equation.3">
                  <p:embed/>
                  <p:pic>
                    <p:nvPicPr>
                      <p:cNvPr id="1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name="Equation" r:id="rId16" imgW="482391" imgH="418918" progId="Equation.3">
                  <p:embed/>
                </p:oleObj>
              </mc:Choice>
              <mc:Fallback>
                <p:oleObj name="Equation" r:id="rId16" imgW="482391" imgH="418918" progId="Equation.3">
                  <p:embed/>
                  <p:pic>
                    <p:nvPicPr>
                      <p:cNvPr id="1332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5F512BD6-E740-D882-94C8-5038B249949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491BCF2-80FE-65E5-673C-E0CEE60AE3A3}"/>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D4DACDCC-07F3-FAAC-D661-A2FAB4549309}"/>
              </a:ext>
            </a:extLst>
          </p:cNvPr>
          <p:cNvSpPr>
            <a:spLocks noGrp="1"/>
          </p:cNvSpPr>
          <p:nvPr>
            <p:ph type="sldNum" sz="quarter" idx="4"/>
          </p:nvPr>
        </p:nvSpPr>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163411213"/>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4" name="Date Placeholder 3">
            <a:extLst>
              <a:ext uri="{FF2B5EF4-FFF2-40B4-BE49-F238E27FC236}">
                <a16:creationId xmlns:a16="http://schemas.microsoft.com/office/drawing/2014/main" id="{E576E1D0-EF03-D228-B367-630F5514050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53B01A5-5B08-8A1D-9CCC-F15DF1689C9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ED0088B-C456-8439-3DE8-11749F4106A0}"/>
              </a:ext>
            </a:extLst>
          </p:cNvPr>
          <p:cNvSpPr>
            <a:spLocks noGrp="1"/>
          </p:cNvSpPr>
          <p:nvPr>
            <p:ph type="sldNum" sz="quarter" idx="4"/>
          </p:nvPr>
        </p:nvSpPr>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name="Equation" r:id="rId4" imgW="164885" imgH="215619" progId="Equation.3">
                    <p:embed/>
                  </p:oleObj>
                </mc:Choice>
                <mc:Fallback>
                  <p:oleObj name="Equation" r:id="rId4" imgW="164885" imgH="215619"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name="Equation" r:id="rId6" imgW="1091726" imgH="253890" progId="Equation.3">
                      <p:embed/>
                    </p:oleObj>
                  </mc:Choice>
                  <mc:Fallback>
                    <p:oleObj name="Equation" r:id="rId6" imgW="1091726" imgH="253890" progId="Equation.3">
                      <p:embed/>
                      <p:pic>
                        <p:nvPicPr>
                          <p:cNvPr id="12"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name="Equation" r:id="rId8" imgW="381000" imgH="228600" progId="Equation.3">
                      <p:embed/>
                    </p:oleObj>
                  </mc:Choice>
                  <mc:Fallback>
                    <p:oleObj name="Equation" r:id="rId8" imgW="381000" imgH="228600" progId="Equation.3">
                      <p:embed/>
                      <p:pic>
                        <p:nvPicPr>
                          <p:cNvPr id="13"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name="Equation" r:id="rId10" imgW="317087" imgH="177569" progId="Equation.3">
                      <p:embed/>
                    </p:oleObj>
                  </mc:Choice>
                  <mc:Fallback>
                    <p:oleObj name="Equation" r:id="rId10" imgW="317087" imgH="177569" progId="Equation.3">
                      <p:embed/>
                      <p:pic>
                        <p:nvPicPr>
                          <p:cNvPr id="14"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name="Equation" r:id="rId12" imgW="317087" imgH="177569" progId="Equation.3">
                      <p:embed/>
                    </p:oleObj>
                  </mc:Choice>
                  <mc:Fallback>
                    <p:oleObj name="Equation" r:id="rId12" imgW="317087" imgH="177569" progId="Equation.3">
                      <p:embed/>
                      <p:pic>
                        <p:nvPicPr>
                          <p:cNvPr id="15"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name="Equation" r:id="rId14" imgW="1815312" imgH="253890" progId="Equation.3">
                  <p:embed/>
                </p:oleObj>
              </mc:Choice>
              <mc:Fallback>
                <p:oleObj name="Equation" r:id="rId14" imgW="1815312" imgH="253890" progId="Equation.3">
                  <p:embed/>
                  <p:pic>
                    <p:nvPicPr>
                      <p:cNvPr id="16"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name="Equation" r:id="rId16" imgW="1815312" imgH="253890" progId="Equation.3">
                  <p:embed/>
                </p:oleObj>
              </mc:Choice>
              <mc:Fallback>
                <p:oleObj name="Equation" r:id="rId16" imgW="1815312" imgH="253890" progId="Equation.3">
                  <p:embed/>
                  <p:pic>
                    <p:nvPicPr>
                      <p:cNvPr id="14345"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name="Equation" r:id="rId18" imgW="139579" imgH="164957" progId="Equation.3">
                  <p:embed/>
                </p:oleObj>
              </mc:Choice>
              <mc:Fallback>
                <p:oleObj name="Equation" r:id="rId18" imgW="139579" imgH="164957" progId="Equation.3">
                  <p:embed/>
                  <p:pic>
                    <p:nvPicPr>
                      <p:cNvPr id="14347"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93A6F83-87AE-7325-42F0-9A0EC2C887A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604DB24-E11D-3835-C0E7-9CFF01CA4CC6}"/>
              </a:ext>
            </a:extLst>
          </p:cNvPr>
          <p:cNvSpPr>
            <a:spLocks noGrp="1"/>
          </p:cNvSpPr>
          <p:nvPr>
            <p:ph type="ftr" sz="quarter" idx="3"/>
          </p:nvPr>
        </p:nvSpPr>
        <p:spPr/>
        <p:txBody>
          <a:bodyPr/>
          <a:lstStyle/>
          <a:p>
            <a:r>
              <a:rPr lang="en-US"/>
              <a:t>© Coherent, Inc. 2023</a:t>
            </a:r>
            <a:endParaRPr lang="en-US" dirty="0"/>
          </a:p>
        </p:txBody>
      </p:sp>
      <p:sp>
        <p:nvSpPr>
          <p:cNvPr id="17" name="Slide Number Placeholder 16">
            <a:extLst>
              <a:ext uri="{FF2B5EF4-FFF2-40B4-BE49-F238E27FC236}">
                <a16:creationId xmlns:a16="http://schemas.microsoft.com/office/drawing/2014/main" id="{785B975B-EAF5-4D43-45F8-21E8164C11A9}"/>
              </a:ext>
            </a:extLst>
          </p:cNvPr>
          <p:cNvSpPr>
            <a:spLocks noGrp="1"/>
          </p:cNvSpPr>
          <p:nvPr>
            <p:ph type="sldNum" sz="quarter" idx="4"/>
          </p:nvPr>
        </p:nvSpPr>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120647441"/>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JMP to Plot a CumSum Chart</a:t>
            </a:r>
          </a:p>
        </p:txBody>
      </p:sp>
      <p:sp>
        <p:nvSpPr>
          <p:cNvPr id="3" name="Content Placeholder 2"/>
          <p:cNvSpPr>
            <a:spLocks noGrp="1"/>
          </p:cNvSpPr>
          <p:nvPr>
            <p:ph idx="1"/>
          </p:nvPr>
        </p:nvSpPr>
        <p:spPr/>
        <p:txBody>
          <a:bodyPr>
            <a:normAutofit/>
          </a:bodyPr>
          <a:lstStyle/>
          <a:p>
            <a:r>
              <a:rPr lang="en-US" sz="2000" dirty="0"/>
              <a:t>Data File: “</a:t>
            </a:r>
            <a:r>
              <a:rPr lang="en-US" sz="2000" dirty="0" err="1"/>
              <a:t>CumSum.jmp</a:t>
            </a:r>
            <a:r>
              <a:rPr lang="en-US" sz="2000" dirty="0"/>
              <a:t>”</a:t>
            </a:r>
          </a:p>
          <a:p>
            <a:pPr marL="1234440" lvl="2" indent="-457200">
              <a:buFont typeface="+mj-lt"/>
              <a:buAutoNum type="arabicPeriod"/>
            </a:pPr>
            <a:r>
              <a:rPr lang="en-US" dirty="0"/>
              <a:t>Analyze -&gt; Quality &amp; Process -&gt; Control Chart -&gt; </a:t>
            </a:r>
            <a:r>
              <a:rPr lang="en-US" dirty="0" err="1"/>
              <a:t>CumSum</a:t>
            </a:r>
            <a:endParaRPr lang="en-US" dirty="0"/>
          </a:p>
          <a:p>
            <a:pPr marL="1234440" lvl="2" indent="-457200">
              <a:buFont typeface="+mj-lt"/>
              <a:buAutoNum type="arabicPeriod"/>
            </a:pPr>
            <a:r>
              <a:rPr lang="en-US" dirty="0"/>
              <a:t>Select Weight in the Process Field</a:t>
            </a:r>
          </a:p>
          <a:p>
            <a:pPr marL="1234440" lvl="2" indent="-457200">
              <a:buFont typeface="+mj-lt"/>
              <a:buAutoNum type="arabicPeriod"/>
            </a:pPr>
            <a:r>
              <a:rPr lang="en-US" dirty="0"/>
              <a:t>Select hour in the Sample Label Field</a:t>
            </a:r>
          </a:p>
          <a:p>
            <a:pPr marL="1234440" lvl="2" indent="-457200">
              <a:buFont typeface="+mj-lt"/>
              <a:buAutoNum type="arabicPeriod"/>
            </a:pPr>
            <a:r>
              <a:rPr lang="en-US" dirty="0"/>
              <a:t>Be sure the check “H” radio button</a:t>
            </a:r>
          </a:p>
          <a:p>
            <a:pPr marL="1234440" lvl="2" indent="-457200">
              <a:buFont typeface="+mj-lt"/>
              <a:buAutoNum type="arabicPeriod"/>
            </a:pPr>
            <a:r>
              <a:rPr lang="en-US" dirty="0"/>
              <a:t>Enter 2 for the H parameter</a:t>
            </a:r>
          </a:p>
          <a:p>
            <a:pPr marL="1234440" lvl="2" indent="-457200">
              <a:buFont typeface="+mj-lt"/>
              <a:buAutoNum type="arabicPeriod"/>
            </a:pPr>
            <a:r>
              <a:rPr lang="en-US" dirty="0"/>
              <a:t>Specify Stats</a:t>
            </a:r>
          </a:p>
          <a:p>
            <a:pPr marL="1508760" lvl="3" indent="-457200">
              <a:buFont typeface="+mj-lt"/>
              <a:buAutoNum type="arabicPeriod"/>
            </a:pPr>
            <a:r>
              <a:rPr lang="en-US" dirty="0"/>
              <a:t>Enter 8.1 for Target</a:t>
            </a:r>
          </a:p>
          <a:p>
            <a:pPr marL="1508760" lvl="3" indent="-457200">
              <a:buFont typeface="+mj-lt"/>
              <a:buAutoNum type="arabicPeriod"/>
            </a:pPr>
            <a:r>
              <a:rPr lang="en-US" dirty="0"/>
              <a:t>Enter 1 for Delta</a:t>
            </a:r>
          </a:p>
          <a:p>
            <a:pPr marL="1508760" lvl="3" indent="-457200">
              <a:buFont typeface="+mj-lt"/>
              <a:buAutoNum type="arabicPeriod"/>
            </a:pPr>
            <a:r>
              <a:rPr lang="en-US" dirty="0"/>
              <a:t>Enter 0.05 for Sigma</a:t>
            </a:r>
          </a:p>
          <a:p>
            <a:pPr marL="1234440" lvl="2" indent="-457200">
              <a:buFont typeface="+mj-lt"/>
              <a:buAutoNum type="arabicPeriod"/>
            </a:pPr>
            <a:r>
              <a:rPr lang="en-US" dirty="0"/>
              <a:t>Click Ok</a:t>
            </a:r>
          </a:p>
        </p:txBody>
      </p:sp>
      <p:pic>
        <p:nvPicPr>
          <p:cNvPr id="17" name="Picture 16"/>
          <p:cNvPicPr>
            <a:picLocks noChangeAspect="1"/>
          </p:cNvPicPr>
          <p:nvPr/>
        </p:nvPicPr>
        <p:blipFill>
          <a:blip r:embed="rId3"/>
          <a:stretch>
            <a:fillRect/>
          </a:stretch>
        </p:blipFill>
        <p:spPr>
          <a:xfrm>
            <a:off x="6477000" y="2146567"/>
            <a:ext cx="3657600" cy="4289067"/>
          </a:xfrm>
          <a:prstGeom prst="rect">
            <a:avLst/>
          </a:prstGeom>
        </p:spPr>
      </p:pic>
      <p:sp>
        <p:nvSpPr>
          <p:cNvPr id="5" name="Date Placeholder 4">
            <a:extLst>
              <a:ext uri="{FF2B5EF4-FFF2-40B4-BE49-F238E27FC236}">
                <a16:creationId xmlns:a16="http://schemas.microsoft.com/office/drawing/2014/main" id="{40F7E9E3-8868-4F63-C5C6-7458A35016DA}"/>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1DF28FA9-88B5-7528-3A64-30FC642AD7A9}"/>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3E2F09FD-D998-1969-913C-B543C36F0458}"/>
              </a:ext>
            </a:extLst>
          </p:cNvPr>
          <p:cNvSpPr>
            <a:spLocks noGrp="1"/>
          </p:cNvSpPr>
          <p:nvPr>
            <p:ph type="sldNum" sz="quarter" idx="4"/>
          </p:nvPr>
        </p:nvSpPr>
        <p:spPr/>
        <p:txBody>
          <a:bodyPr/>
          <a:lstStyle/>
          <a:p>
            <a:fld id="{28B83BC3-069B-46AF-A4E6-C99928E1A4FA}" type="slidenum">
              <a:rPr lang="en-US" smtClean="0"/>
              <a:pPr/>
              <a:t>944</a:t>
            </a:fld>
            <a:endParaRPr lang="en-US" dirty="0"/>
          </a:p>
        </p:txBody>
      </p:sp>
    </p:spTree>
    <p:custDataLst>
      <p:tags r:id="rId1"/>
    </p:custDataLst>
    <p:extLst>
      <p:ext uri="{BB962C8B-B14F-4D97-AF65-F5344CB8AC3E}">
        <p14:creationId xmlns:p14="http://schemas.microsoft.com/office/powerpoint/2010/main" val="5602350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CumSum Chart Diagnosis</a:t>
            </a:r>
            <a:endParaRPr lang="en-US" dirty="0"/>
          </a:p>
        </p:txBody>
      </p:sp>
      <p:sp>
        <p:nvSpPr>
          <p:cNvPr id="12" name="Content Placeholder 11">
            <a:extLst>
              <a:ext uri="{FF2B5EF4-FFF2-40B4-BE49-F238E27FC236}">
                <a16:creationId xmlns:a16="http://schemas.microsoft.com/office/drawing/2014/main" id="{2B88C083-E8CE-4266-A40A-025C07F28FFD}"/>
              </a:ext>
            </a:extLst>
          </p:cNvPr>
          <p:cNvSpPr>
            <a:spLocks noGrp="1"/>
          </p:cNvSpPr>
          <p:nvPr>
            <p:ph idx="1"/>
          </p:nvPr>
        </p:nvSpPr>
        <p:spPr>
          <a:xfrm>
            <a:off x="609600" y="1143000"/>
            <a:ext cx="4648200" cy="5486400"/>
          </a:xfrm>
        </p:spPr>
        <p:txBody>
          <a:bodyPr/>
          <a:lstStyle/>
          <a:p>
            <a:r>
              <a:rPr lang="en-US" sz="2800" dirty="0" err="1"/>
              <a:t>CumSum</a:t>
            </a:r>
            <a:r>
              <a:rPr lang="en-US" sz="2800" dirty="0"/>
              <a:t> Chart:</a:t>
            </a:r>
          </a:p>
          <a:p>
            <a:pPr lvl="1"/>
            <a:r>
              <a:rPr lang="en-US" dirty="0"/>
              <a:t>The process is in control since all of the data points fall between the two arms of the V-mask.</a:t>
            </a:r>
          </a:p>
          <a:p>
            <a:endParaRPr lang="en-US" dirty="0"/>
          </a:p>
        </p:txBody>
      </p:sp>
      <p:pic>
        <p:nvPicPr>
          <p:cNvPr id="6" name="Picture 5"/>
          <p:cNvPicPr>
            <a:picLocks noChangeAspect="1"/>
          </p:cNvPicPr>
          <p:nvPr/>
        </p:nvPicPr>
        <p:blipFill>
          <a:blip r:embed="rId3"/>
          <a:stretch>
            <a:fillRect/>
          </a:stretch>
        </p:blipFill>
        <p:spPr>
          <a:xfrm>
            <a:off x="5257800" y="1143000"/>
            <a:ext cx="5120640" cy="4794270"/>
          </a:xfrm>
          <a:prstGeom prst="rect">
            <a:avLst/>
          </a:prstGeom>
        </p:spPr>
      </p:pic>
      <p:sp>
        <p:nvSpPr>
          <p:cNvPr id="7" name="Date Placeholder 6">
            <a:extLst>
              <a:ext uri="{FF2B5EF4-FFF2-40B4-BE49-F238E27FC236}">
                <a16:creationId xmlns:a16="http://schemas.microsoft.com/office/drawing/2014/main" id="{5EECB546-CA1F-E730-6E8B-652EC57F88BE}"/>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BCA11122-C6B3-14F6-5BD4-64745980B178}"/>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356CF1F7-6BE7-3112-FB00-6805CB5A863D}"/>
              </a:ext>
            </a:extLst>
          </p:cNvPr>
          <p:cNvSpPr>
            <a:spLocks noGrp="1"/>
          </p:cNvSpPr>
          <p:nvPr>
            <p:ph type="sldNum" sz="quarter" idx="4"/>
          </p:nvPr>
        </p:nvSpPr>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3971387050"/>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3" name="Date Placeholder 2">
            <a:extLst>
              <a:ext uri="{FF2B5EF4-FFF2-40B4-BE49-F238E27FC236}">
                <a16:creationId xmlns:a16="http://schemas.microsoft.com/office/drawing/2014/main" id="{8040F0CC-49D8-0D4E-E00E-8228937DF0F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D1640A2-A7E4-5EE5-4877-1203DFFB3EC4}"/>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B2CB1488-A046-09EB-622F-EB971D91106C}"/>
              </a:ext>
            </a:extLst>
          </p:cNvPr>
          <p:cNvSpPr>
            <a:spLocks noGrp="1"/>
          </p:cNvSpPr>
          <p:nvPr>
            <p:ph type="sldNum" sz="quarter" idx="4"/>
          </p:nvPr>
        </p:nvSpPr>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4" name="Date Placeholder 3">
            <a:extLst>
              <a:ext uri="{FF2B5EF4-FFF2-40B4-BE49-F238E27FC236}">
                <a16:creationId xmlns:a16="http://schemas.microsoft.com/office/drawing/2014/main" id="{5F6C24A2-798B-F018-4F71-2F729576910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F79A10C-DC59-5BD2-2882-EC1403FC1B5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55E2E56-8277-5358-8545-1B4DD2F375B3}"/>
              </a:ext>
            </a:extLst>
          </p:cNvPr>
          <p:cNvSpPr>
            <a:spLocks noGrp="1"/>
          </p:cNvSpPr>
          <p:nvPr>
            <p:ph type="sldNum" sz="quarter" idx="4"/>
          </p:nvPr>
        </p:nvSpPr>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name="Equation" r:id="rId4" imgW="1231366" imgH="253890" progId="Equation.3">
                    <p:embed/>
                  </p:oleObj>
                </mc:Choice>
                <mc:Fallback>
                  <p:oleObj name="Equation" r:id="rId4" imgW="1231366"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name="Equation" r:id="rId6" imgW="558558" imgH="177723" progId="Equation.3">
                    <p:embed/>
                  </p:oleObj>
                </mc:Choice>
                <mc:Fallback>
                  <p:oleObj name="Equation" r:id="rId6" imgW="558558" imgH="17772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name="Equation" r:id="rId8" imgW="177569" imgH="202936" progId="Equation.3">
                  <p:embed/>
                </p:oleObj>
              </mc:Choice>
              <mc:Fallback>
                <p:oleObj name="Equation" r:id="rId8" imgW="177569" imgH="202936"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name="Equation" r:id="rId10" imgW="2019300" imgH="482600" progId="Equation.3">
                  <p:embed/>
                </p:oleObj>
              </mc:Choice>
              <mc:Fallback>
                <p:oleObj name="Equation" r:id="rId10" imgW="2019300" imgH="482600" progId="Equation.3">
                  <p:embed/>
                  <p:pic>
                    <p:nvPicPr>
                      <p:cNvPr id="1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name="Equation" r:id="rId12" imgW="164885" imgH="215619" progId="Equation.3">
                    <p:embed/>
                  </p:oleObj>
                </mc:Choice>
                <mc:Fallback>
                  <p:oleObj name="Equation" r:id="rId12" imgW="164885" imgH="215619" progId="Equation.3">
                    <p:embed/>
                    <p:pic>
                      <p:nvPicPr>
                        <p:cNvPr id="13"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24693235-5321-3625-8069-7DFD0987016C}"/>
              </a:ext>
            </a:extLst>
          </p:cNvPr>
          <p:cNvSpPr>
            <a:spLocks noGrp="1"/>
          </p:cNvSpPr>
          <p:nvPr>
            <p:ph type="dt" sz="half" idx="2"/>
          </p:nvPr>
        </p:nvSpPr>
        <p:spPr/>
        <p:txBody>
          <a:bodyPr/>
          <a:lstStyle/>
          <a:p>
            <a:r>
              <a:rPr lang="en-US"/>
              <a:t>Lean Six Sigma Training - JMP</a:t>
            </a:r>
            <a:endParaRPr lang="en-US" dirty="0"/>
          </a:p>
        </p:txBody>
      </p:sp>
      <p:sp>
        <p:nvSpPr>
          <p:cNvPr id="14" name="Footer Placeholder 13">
            <a:extLst>
              <a:ext uri="{FF2B5EF4-FFF2-40B4-BE49-F238E27FC236}">
                <a16:creationId xmlns:a16="http://schemas.microsoft.com/office/drawing/2014/main" id="{E56802CD-A09B-94ED-17D9-340F09C556D6}"/>
              </a:ext>
            </a:extLst>
          </p:cNvPr>
          <p:cNvSpPr>
            <a:spLocks noGrp="1"/>
          </p:cNvSpPr>
          <p:nvPr>
            <p:ph type="ftr" sz="quarter" idx="3"/>
          </p:nvPr>
        </p:nvSpPr>
        <p:spPr/>
        <p:txBody>
          <a:bodyPr/>
          <a:lstStyle/>
          <a:p>
            <a:r>
              <a:rPr lang="en-US"/>
              <a:t>© Coherent, Inc. 2023</a:t>
            </a:r>
            <a:endParaRPr lang="en-US" dirty="0"/>
          </a:p>
        </p:txBody>
      </p:sp>
      <p:sp>
        <p:nvSpPr>
          <p:cNvPr id="15" name="Slide Number Placeholder 14">
            <a:extLst>
              <a:ext uri="{FF2B5EF4-FFF2-40B4-BE49-F238E27FC236}">
                <a16:creationId xmlns:a16="http://schemas.microsoft.com/office/drawing/2014/main" id="{ABC15B95-25EB-9776-EE36-4FBE004FCBFC}"/>
              </a:ext>
            </a:extLst>
          </p:cNvPr>
          <p:cNvSpPr>
            <a:spLocks noGrp="1"/>
          </p:cNvSpPr>
          <p:nvPr>
            <p:ph type="sldNum" sz="quarter" idx="4"/>
          </p:nvPr>
        </p:nvSpPr>
        <p:spPr/>
        <p:txBody>
          <a:bodyPr/>
          <a:lstStyle/>
          <a:p>
            <a:fld id="{28B83BC3-069B-46AF-A4E6-C99928E1A4FA}" type="slidenum">
              <a:rPr lang="en-US" smtClean="0"/>
              <a:pPr/>
              <a:t>948</a:t>
            </a:fld>
            <a:endParaRPr lang="en-US" dirty="0"/>
          </a:p>
        </p:txBody>
      </p:sp>
    </p:spTree>
    <p:custDataLst>
      <p:tags r:id="rId1"/>
    </p:custDataLst>
    <p:extLst>
      <p:ext uri="{BB962C8B-B14F-4D97-AF65-F5344CB8AC3E}">
        <p14:creationId xmlns:p14="http://schemas.microsoft.com/office/powerpoint/2010/main" val="2474164546"/>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JMP to Plot a EWMA Chart</a:t>
            </a:r>
          </a:p>
        </p:txBody>
      </p:sp>
      <p:sp>
        <p:nvSpPr>
          <p:cNvPr id="3" name="Content Placeholder 2"/>
          <p:cNvSpPr>
            <a:spLocks noGrp="1"/>
          </p:cNvSpPr>
          <p:nvPr>
            <p:ph idx="1"/>
          </p:nvPr>
        </p:nvSpPr>
        <p:spPr/>
        <p:txBody>
          <a:bodyPr>
            <a:normAutofit/>
          </a:bodyPr>
          <a:lstStyle/>
          <a:p>
            <a:r>
              <a:rPr lang="en-US" sz="2400" dirty="0"/>
              <a:t>Data File: “</a:t>
            </a:r>
            <a:r>
              <a:rPr lang="en-US" sz="2400" dirty="0" err="1"/>
              <a:t>EWMA.jmp</a:t>
            </a:r>
            <a:r>
              <a:rPr lang="en-US" sz="2400" dirty="0"/>
              <a:t>”</a:t>
            </a:r>
          </a:p>
          <a:p>
            <a:pPr marL="1234440" lvl="2" indent="-457200">
              <a:buFont typeface="+mj-lt"/>
              <a:buAutoNum type="arabicPeriod"/>
            </a:pPr>
            <a:r>
              <a:rPr lang="en-US" sz="2200" dirty="0"/>
              <a:t>Analyze -&gt; Quality &amp; Process -&gt; Control Chart -&gt; EWMA</a:t>
            </a:r>
          </a:p>
          <a:p>
            <a:pPr marL="1234440" lvl="2" indent="-457200">
              <a:buFont typeface="+mj-lt"/>
              <a:buAutoNum type="arabicPeriod"/>
            </a:pPr>
            <a:r>
              <a:rPr lang="en-US" sz="2200" dirty="0"/>
              <a:t>Select Gap in the Process Field</a:t>
            </a:r>
          </a:p>
          <a:p>
            <a:pPr marL="1234440" lvl="2" indent="-457200">
              <a:buFont typeface="+mj-lt"/>
              <a:buAutoNum type="arabicPeriod"/>
            </a:pPr>
            <a:r>
              <a:rPr lang="en-US" sz="2200" dirty="0"/>
              <a:t>Enter 0.5 in the Weight Field</a:t>
            </a:r>
          </a:p>
          <a:p>
            <a:pPr marL="1234440" lvl="2" indent="-457200">
              <a:buFont typeface="+mj-lt"/>
              <a:buAutoNum type="arabicPeriod"/>
            </a:pPr>
            <a:r>
              <a:rPr lang="en-US" sz="2200" dirty="0"/>
              <a:t>Enter 5 as the</a:t>
            </a:r>
            <a:br>
              <a:rPr lang="en-US" sz="2200" dirty="0"/>
            </a:br>
            <a:r>
              <a:rPr lang="en-US" sz="2200" dirty="0"/>
              <a:t>Sample Size Constant</a:t>
            </a:r>
          </a:p>
          <a:p>
            <a:pPr marL="1234440" lvl="2" indent="-457200">
              <a:buFont typeface="+mj-lt"/>
              <a:buAutoNum type="arabicPeriod"/>
            </a:pPr>
            <a:r>
              <a:rPr lang="en-US" sz="2200" dirty="0"/>
              <a:t>Click OK</a:t>
            </a:r>
          </a:p>
        </p:txBody>
      </p:sp>
      <p:pic>
        <p:nvPicPr>
          <p:cNvPr id="17" name="Picture 16"/>
          <p:cNvPicPr>
            <a:picLocks noChangeAspect="1"/>
          </p:cNvPicPr>
          <p:nvPr/>
        </p:nvPicPr>
        <p:blipFill>
          <a:blip r:embed="rId3"/>
          <a:stretch>
            <a:fillRect/>
          </a:stretch>
        </p:blipFill>
        <p:spPr>
          <a:xfrm>
            <a:off x="6019800" y="2514600"/>
            <a:ext cx="4297680" cy="3564665"/>
          </a:xfrm>
          <a:prstGeom prst="rect">
            <a:avLst/>
          </a:prstGeom>
        </p:spPr>
      </p:pic>
      <p:sp>
        <p:nvSpPr>
          <p:cNvPr id="5" name="Date Placeholder 4">
            <a:extLst>
              <a:ext uri="{FF2B5EF4-FFF2-40B4-BE49-F238E27FC236}">
                <a16:creationId xmlns:a16="http://schemas.microsoft.com/office/drawing/2014/main" id="{AFDAFD10-7428-4E1F-5544-1FF13A0CBFC7}"/>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17B02D7A-02B1-4680-B662-1643DFCB539F}"/>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A2F5106E-BD53-416E-7BA8-A247A46A5947}"/>
              </a:ext>
            </a:extLst>
          </p:cNvPr>
          <p:cNvSpPr>
            <a:spLocks noGrp="1"/>
          </p:cNvSpPr>
          <p:nvPr>
            <p:ph type="sldNum" sz="quarter" idx="4"/>
          </p:nvPr>
        </p:nvSpPr>
        <p:spPr/>
        <p:txBody>
          <a:bodyPr/>
          <a:lstStyle/>
          <a:p>
            <a:fld id="{28B83BC3-069B-46AF-A4E6-C99928E1A4FA}" type="slidenum">
              <a:rPr lang="en-US" smtClean="0"/>
              <a:pPr/>
              <a:t>949</a:t>
            </a:fld>
            <a:endParaRPr lang="en-US" dirty="0"/>
          </a:p>
        </p:txBody>
      </p:sp>
    </p:spTree>
    <p:custDataLst>
      <p:tags r:id="rId1"/>
    </p:custDataLst>
    <p:extLst>
      <p:ext uri="{BB962C8B-B14F-4D97-AF65-F5344CB8AC3E}">
        <p14:creationId xmlns:p14="http://schemas.microsoft.com/office/powerpoint/2010/main" val="3013777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6" name="Date Placeholder 5">
            <a:extLst>
              <a:ext uri="{FF2B5EF4-FFF2-40B4-BE49-F238E27FC236}">
                <a16:creationId xmlns:a16="http://schemas.microsoft.com/office/drawing/2014/main" id="{76AF2C37-4113-8840-4D4F-D8EAECB9736E}"/>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AC598541-AA54-9E80-CD39-01A7E388320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B37EA19-C36A-EE0B-AA9B-5D1BFB5BA179}"/>
              </a:ext>
            </a:extLst>
          </p:cNvPr>
          <p:cNvSpPr>
            <a:spLocks noGrp="1"/>
          </p:cNvSpPr>
          <p:nvPr>
            <p:ph type="sldNum" sz="quarter" idx="4"/>
          </p:nvPr>
        </p:nvSpPr>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74A0FB52-C12A-4B26-916E-A62B9A42C93F}"/>
              </a:ext>
            </a:extLst>
          </p:cNvPr>
          <p:cNvSpPr>
            <a:spLocks noGrp="1"/>
          </p:cNvSpPr>
          <p:nvPr>
            <p:ph idx="1"/>
          </p:nvPr>
        </p:nvSpPr>
        <p:spPr>
          <a:xfrm>
            <a:off x="609600" y="1143000"/>
            <a:ext cx="4582160" cy="5486400"/>
          </a:xfrm>
        </p:spPr>
        <p:txBody>
          <a:bodyPr/>
          <a:lstStyle/>
          <a:p>
            <a:r>
              <a:rPr lang="en-US" sz="2800" dirty="0"/>
              <a:t>EWMA Chart:</a:t>
            </a:r>
            <a:br>
              <a:rPr lang="en-US" sz="2800" dirty="0"/>
            </a:br>
            <a:endParaRPr lang="en-US" sz="2800" dirty="0"/>
          </a:p>
          <a:p>
            <a:pPr lvl="1"/>
            <a:r>
              <a:rPr lang="en-US" dirty="0"/>
              <a:t>One data point falls beyond the upper control limit and we conclude that the process is out of control.</a:t>
            </a:r>
          </a:p>
          <a:p>
            <a:pPr lvl="1"/>
            <a:endParaRPr lang="en-US" dirty="0"/>
          </a:p>
          <a:p>
            <a:pPr lvl="1"/>
            <a:r>
              <a:rPr lang="en-US" dirty="0"/>
              <a:t>Further investigation is needed to discover the root cause for the outlier</a:t>
            </a:r>
            <a:r>
              <a:rPr lang="en-US" sz="1800" dirty="0"/>
              <a:t>.</a:t>
            </a:r>
          </a:p>
          <a:p>
            <a:endParaRPr lang="en-US" dirty="0"/>
          </a:p>
        </p:txBody>
      </p:sp>
      <p:pic>
        <p:nvPicPr>
          <p:cNvPr id="6" name="Picture 5"/>
          <p:cNvPicPr>
            <a:picLocks noChangeAspect="1"/>
          </p:cNvPicPr>
          <p:nvPr/>
        </p:nvPicPr>
        <p:blipFill>
          <a:blip r:embed="rId3"/>
          <a:stretch>
            <a:fillRect/>
          </a:stretch>
        </p:blipFill>
        <p:spPr>
          <a:xfrm>
            <a:off x="5191760" y="1447800"/>
            <a:ext cx="5577840" cy="4286577"/>
          </a:xfrm>
          <a:prstGeom prst="rect">
            <a:avLst/>
          </a:prstGeom>
        </p:spPr>
      </p:pic>
      <p:sp>
        <p:nvSpPr>
          <p:cNvPr id="2" name="Title 1"/>
          <p:cNvSpPr>
            <a:spLocks noGrp="1"/>
          </p:cNvSpPr>
          <p:nvPr>
            <p:ph type="title"/>
          </p:nvPr>
        </p:nvSpPr>
        <p:spPr/>
        <p:txBody>
          <a:bodyPr/>
          <a:lstStyle/>
          <a:p>
            <a:r>
              <a:rPr lang="en-US"/>
              <a:t>EWMA Chart Diagnosis</a:t>
            </a:r>
            <a:endParaRPr lang="en-US" dirty="0"/>
          </a:p>
        </p:txBody>
      </p:sp>
      <p:sp>
        <p:nvSpPr>
          <p:cNvPr id="7" name="Date Placeholder 6">
            <a:extLst>
              <a:ext uri="{FF2B5EF4-FFF2-40B4-BE49-F238E27FC236}">
                <a16:creationId xmlns:a16="http://schemas.microsoft.com/office/drawing/2014/main" id="{64A4409A-C38B-75D5-D316-CB4132E2CB44}"/>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C255861E-88FD-4239-F65D-91295BD983B1}"/>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24999C49-04D5-E79F-A1BF-4FF50B54A19B}"/>
              </a:ext>
            </a:extLst>
          </p:cNvPr>
          <p:cNvSpPr>
            <a:spLocks noGrp="1"/>
          </p:cNvSpPr>
          <p:nvPr>
            <p:ph type="sldNum" sz="quarter" idx="4"/>
          </p:nvPr>
        </p:nvSpPr>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898325607"/>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3" name="Date Placeholder 2">
            <a:extLst>
              <a:ext uri="{FF2B5EF4-FFF2-40B4-BE49-F238E27FC236}">
                <a16:creationId xmlns:a16="http://schemas.microsoft.com/office/drawing/2014/main" id="{2670EB59-2828-375A-7CE9-13DBE13D532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6A4F2E44-BA53-68D9-9C6F-21CF2C4A2898}"/>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17B7B7D8-04BB-9736-5C45-1A782E37D167}"/>
              </a:ext>
            </a:extLst>
          </p:cNvPr>
          <p:cNvSpPr>
            <a:spLocks noGrp="1"/>
          </p:cNvSpPr>
          <p:nvPr>
            <p:ph type="sldNum" sz="quarter" idx="4"/>
          </p:nvPr>
        </p:nvSpPr>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4" name="Date Placeholder 3">
            <a:extLst>
              <a:ext uri="{FF2B5EF4-FFF2-40B4-BE49-F238E27FC236}">
                <a16:creationId xmlns:a16="http://schemas.microsoft.com/office/drawing/2014/main" id="{BAE23049-AA1A-8051-7D70-58BBB8373B8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4174F17-D7EA-EF06-7050-CBD9FDBF4129}"/>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33B48AC-6D04-3F2F-48AA-A72DFB6B9E6E}"/>
              </a:ext>
            </a:extLst>
          </p:cNvPr>
          <p:cNvSpPr>
            <a:spLocks noGrp="1"/>
          </p:cNvSpPr>
          <p:nvPr>
            <p:ph type="sldNum" sz="quarter" idx="4"/>
          </p:nvPr>
        </p:nvSpPr>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4" name="Date Placeholder 3">
            <a:extLst>
              <a:ext uri="{FF2B5EF4-FFF2-40B4-BE49-F238E27FC236}">
                <a16:creationId xmlns:a16="http://schemas.microsoft.com/office/drawing/2014/main" id="{0EC7CB2A-146F-6CB2-D3F4-96F8BC80E270}"/>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62AF906D-2EA1-739C-9E5F-804D1B866A0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A4B2E7D0-D113-ABB6-DBAA-1A020B975F4D}"/>
              </a:ext>
            </a:extLst>
          </p:cNvPr>
          <p:cNvSpPr>
            <a:spLocks noGrp="1"/>
          </p:cNvSpPr>
          <p:nvPr>
            <p:ph type="sldNum" sz="quarter" idx="4"/>
          </p:nvPr>
        </p:nvSpPr>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4" name="Date Placeholder 3">
            <a:extLst>
              <a:ext uri="{FF2B5EF4-FFF2-40B4-BE49-F238E27FC236}">
                <a16:creationId xmlns:a16="http://schemas.microsoft.com/office/drawing/2014/main" id="{D38DCFA5-E75C-B8AE-89C1-64A91D80ACA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9CD9357-7A4B-D578-D97E-DD90A1A9EA1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F8B30590-BF90-0A6C-AC50-AEE28A80FC8D}"/>
              </a:ext>
            </a:extLst>
          </p:cNvPr>
          <p:cNvSpPr>
            <a:spLocks noGrp="1"/>
          </p:cNvSpPr>
          <p:nvPr>
            <p:ph type="sldNum" sz="quarter" idx="4"/>
          </p:nvPr>
        </p:nvSpPr>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4" name="Date Placeholder 3">
            <a:extLst>
              <a:ext uri="{FF2B5EF4-FFF2-40B4-BE49-F238E27FC236}">
                <a16:creationId xmlns:a16="http://schemas.microsoft.com/office/drawing/2014/main" id="{5CE53F77-8707-7292-52E0-ECD9F808FC7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155D100-5ED1-0D15-E00B-AFF7F06DC6B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18D6F77-4B95-36B9-463C-9347FEE18F20}"/>
              </a:ext>
            </a:extLst>
          </p:cNvPr>
          <p:cNvSpPr>
            <a:spLocks noGrp="1"/>
          </p:cNvSpPr>
          <p:nvPr>
            <p:ph type="sldNum" sz="quarter" idx="4"/>
          </p:nvPr>
        </p:nvSpPr>
        <p:spPr/>
        <p:txBody>
          <a:bodyPr/>
          <a:lstStyle/>
          <a:p>
            <a:fld id="{28B83BC3-069B-46AF-A4E6-C99928E1A4FA}" type="slidenum">
              <a:rPr lang="en-US" smtClean="0"/>
              <a:pPr/>
              <a:t>955</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4" name="Date Placeholder 3">
            <a:extLst>
              <a:ext uri="{FF2B5EF4-FFF2-40B4-BE49-F238E27FC236}">
                <a16:creationId xmlns:a16="http://schemas.microsoft.com/office/drawing/2014/main" id="{22800C61-451B-DD82-2DCC-4CD92EA5072C}"/>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BC4AE70D-A1FA-936C-D207-D3B6AA81B90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2945E933-78B1-7F0D-9515-0162680CDF20}"/>
              </a:ext>
            </a:extLst>
          </p:cNvPr>
          <p:cNvSpPr>
            <a:spLocks noGrp="1"/>
          </p:cNvSpPr>
          <p:nvPr>
            <p:ph type="sldNum" sz="quarter" idx="4"/>
          </p:nvPr>
        </p:nvSpPr>
        <p:spPr/>
        <p:txBody>
          <a:bodyPr/>
          <a:lstStyle/>
          <a:p>
            <a:fld id="{28B83BC3-069B-46AF-A4E6-C99928E1A4FA}" type="slidenum">
              <a:rPr lang="en-US" smtClean="0"/>
              <a:pPr/>
              <a:t>956</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3" name="Date Placeholder 2">
            <a:extLst>
              <a:ext uri="{FF2B5EF4-FFF2-40B4-BE49-F238E27FC236}">
                <a16:creationId xmlns:a16="http://schemas.microsoft.com/office/drawing/2014/main" id="{9C6E8F99-D7E1-1E38-4FA3-52149B8349FE}"/>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E524EC4-C412-91BA-4B74-62C6352CA7E6}"/>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D8DC2AA-CFA8-5323-DFB0-B57085ED80E7}"/>
              </a:ext>
            </a:extLst>
          </p:cNvPr>
          <p:cNvSpPr>
            <a:spLocks noGrp="1"/>
          </p:cNvSpPr>
          <p:nvPr>
            <p:ph type="sldNum" sz="quarter" idx="4"/>
          </p:nvPr>
        </p:nvSpPr>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CEA7FE62-9C00-4336-58C3-88A17001DD3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39CE0F95-A1FE-D8D0-654B-0D240D2C3CA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C5B0BA42-8610-A4BC-B271-48F8B8A522E9}"/>
              </a:ext>
            </a:extLst>
          </p:cNvPr>
          <p:cNvSpPr>
            <a:spLocks noGrp="1"/>
          </p:cNvSpPr>
          <p:nvPr>
            <p:ph type="sldNum" sz="quarter" idx="4"/>
          </p:nvPr>
        </p:nvSpPr>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72777BC8-4F2B-C483-4508-95E535CFD8D0}"/>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A72D516-15FA-FF87-E33B-0839106C719B}"/>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E5BC3D4D-A624-82E0-781B-5F1A46A7B2B8}"/>
              </a:ext>
            </a:extLst>
          </p:cNvPr>
          <p:cNvSpPr>
            <a:spLocks noGrp="1"/>
          </p:cNvSpPr>
          <p:nvPr>
            <p:ph type="sldNum" sz="quarter" idx="4"/>
          </p:nvPr>
        </p:nvSpPr>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6" name="Date Placeholder 5">
            <a:extLst>
              <a:ext uri="{FF2B5EF4-FFF2-40B4-BE49-F238E27FC236}">
                <a16:creationId xmlns:a16="http://schemas.microsoft.com/office/drawing/2014/main" id="{1372900F-7E5A-680F-9381-F6F3EF3500A5}"/>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8BAF1DCB-29FB-7796-E7C1-4C1E1C864FC6}"/>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854897DC-0951-E30B-0DA0-648FA506F04C}"/>
              </a:ext>
            </a:extLst>
          </p:cNvPr>
          <p:cNvSpPr>
            <a:spLocks noGrp="1"/>
          </p:cNvSpPr>
          <p:nvPr>
            <p:ph type="sldNum" sz="quarter" idx="4"/>
          </p:nvPr>
        </p:nvSpPr>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4" name="Date Placeholder 3">
            <a:extLst>
              <a:ext uri="{FF2B5EF4-FFF2-40B4-BE49-F238E27FC236}">
                <a16:creationId xmlns:a16="http://schemas.microsoft.com/office/drawing/2014/main" id="{B587D1DF-B4F5-A88A-E699-8F775AD4680E}"/>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B93F4B0-0AA8-D313-A042-186F4682718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1FCB145-1724-3E73-4617-22BB9D9C9F84}"/>
              </a:ext>
            </a:extLst>
          </p:cNvPr>
          <p:cNvSpPr>
            <a:spLocks noGrp="1"/>
          </p:cNvSpPr>
          <p:nvPr>
            <p:ph type="sldNum" sz="quarter" idx="4"/>
          </p:nvPr>
        </p:nvSpPr>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4" name="Date Placeholder 3">
            <a:extLst>
              <a:ext uri="{FF2B5EF4-FFF2-40B4-BE49-F238E27FC236}">
                <a16:creationId xmlns:a16="http://schemas.microsoft.com/office/drawing/2014/main" id="{879AFA00-8AE4-C1DA-F83D-21B68EDAE5B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615A4F0-CF0C-31DF-8C10-AFD55A6CD21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D0F5813-5AB1-14C0-8701-0880A16BF7F0}"/>
              </a:ext>
            </a:extLst>
          </p:cNvPr>
          <p:cNvSpPr>
            <a:spLocks noGrp="1"/>
          </p:cNvSpPr>
          <p:nvPr>
            <p:ph type="sldNum" sz="quarter" idx="4"/>
          </p:nvPr>
        </p:nvSpPr>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grayscl/>
              </a:blip>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4" name="Date Placeholder 3">
            <a:extLst>
              <a:ext uri="{FF2B5EF4-FFF2-40B4-BE49-F238E27FC236}">
                <a16:creationId xmlns:a16="http://schemas.microsoft.com/office/drawing/2014/main" id="{4E05731A-42FA-73AE-35C9-2A6E60C701EC}"/>
              </a:ext>
            </a:extLst>
          </p:cNvPr>
          <p:cNvSpPr>
            <a:spLocks noGrp="1"/>
          </p:cNvSpPr>
          <p:nvPr>
            <p:ph type="dt" sz="half" idx="2"/>
          </p:nvPr>
        </p:nvSpPr>
        <p:spPr/>
        <p:txBody>
          <a:bodyPr/>
          <a:lstStyle/>
          <a:p>
            <a:r>
              <a:rPr lang="en-US"/>
              <a:t>Lean Six Sigma Training - JMP</a:t>
            </a:r>
            <a:endParaRPr lang="en-US" dirty="0"/>
          </a:p>
        </p:txBody>
      </p:sp>
      <p:sp>
        <p:nvSpPr>
          <p:cNvPr id="6" name="Footer Placeholder 5">
            <a:extLst>
              <a:ext uri="{FF2B5EF4-FFF2-40B4-BE49-F238E27FC236}">
                <a16:creationId xmlns:a16="http://schemas.microsoft.com/office/drawing/2014/main" id="{124620B7-A2C7-2FA9-30B3-279AF8E9A8D5}"/>
              </a:ext>
            </a:extLst>
          </p:cNvPr>
          <p:cNvSpPr>
            <a:spLocks noGrp="1"/>
          </p:cNvSpPr>
          <p:nvPr>
            <p:ph type="ftr" sz="quarter" idx="3"/>
          </p:nvPr>
        </p:nvSpPr>
        <p:spPr/>
        <p:txBody>
          <a:bodyPr/>
          <a:lstStyle/>
          <a:p>
            <a:r>
              <a:rPr lang="en-US"/>
              <a:t>© Coherent, Inc. 2023</a:t>
            </a:r>
            <a:endParaRPr lang="en-US" dirty="0"/>
          </a:p>
        </p:txBody>
      </p:sp>
      <p:sp>
        <p:nvSpPr>
          <p:cNvPr id="20" name="Slide Number Placeholder 19">
            <a:extLst>
              <a:ext uri="{FF2B5EF4-FFF2-40B4-BE49-F238E27FC236}">
                <a16:creationId xmlns:a16="http://schemas.microsoft.com/office/drawing/2014/main" id="{6E98B1C3-A426-4016-9254-1449CF0CD315}"/>
              </a:ext>
            </a:extLst>
          </p:cNvPr>
          <p:cNvSpPr>
            <a:spLocks noGrp="1"/>
          </p:cNvSpPr>
          <p:nvPr>
            <p:ph type="sldNum" sz="quarter" idx="4"/>
          </p:nvPr>
        </p:nvSpPr>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6002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4" name="Date Placeholder 3">
            <a:extLst>
              <a:ext uri="{FF2B5EF4-FFF2-40B4-BE49-F238E27FC236}">
                <a16:creationId xmlns:a16="http://schemas.microsoft.com/office/drawing/2014/main" id="{8122C67C-0343-8086-83A7-1579685FDD0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A58ED42-F324-6F21-CD02-9433D8E859EE}"/>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2CB19638-7FDD-6686-011F-832ACF6F8F17}"/>
              </a:ext>
            </a:extLst>
          </p:cNvPr>
          <p:cNvSpPr>
            <a:spLocks noGrp="1"/>
          </p:cNvSpPr>
          <p:nvPr>
            <p:ph type="sldNum" sz="quarter" idx="4"/>
          </p:nvPr>
        </p:nvSpPr>
        <p:spPr/>
        <p:txBody>
          <a:bodyPr/>
          <a:lstStyle/>
          <a:p>
            <a:fld id="{28B83BC3-069B-46AF-A4E6-C99928E1A4FA}" type="slidenum">
              <a:rPr lang="en-US" smtClean="0"/>
              <a:pPr/>
              <a:t>963</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4" name="Date Placeholder 3">
            <a:extLst>
              <a:ext uri="{FF2B5EF4-FFF2-40B4-BE49-F238E27FC236}">
                <a16:creationId xmlns:a16="http://schemas.microsoft.com/office/drawing/2014/main" id="{440FB6F7-630E-0149-3909-4F339F8C0886}"/>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46B32A6-0683-B947-B5CD-80D238071AF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11BA5318-FF2B-B978-1F8A-4D095FC34DC8}"/>
              </a:ext>
            </a:extLst>
          </p:cNvPr>
          <p:cNvSpPr>
            <a:spLocks noGrp="1"/>
          </p:cNvSpPr>
          <p:nvPr>
            <p:ph type="sldNum" sz="quarter" idx="4"/>
          </p:nvPr>
        </p:nvSpPr>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2627727E-A4D8-4AE2-3C77-E6ED3CE9710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FACE890-A509-53F7-C278-30065D62D20D}"/>
              </a:ext>
            </a:extLst>
          </p:cNvPr>
          <p:cNvSpPr>
            <a:spLocks noGrp="1"/>
          </p:cNvSpPr>
          <p:nvPr>
            <p:ph type="ftr" sz="quarter" idx="3"/>
          </p:nvPr>
        </p:nvSpPr>
        <p:spPr/>
        <p:txBody>
          <a:bodyPr/>
          <a:lstStyle/>
          <a:p>
            <a:r>
              <a:rPr lang="en-US"/>
              <a:t>© Coherent, Inc. 2023</a:t>
            </a:r>
            <a:endParaRPr lang="en-US" dirty="0"/>
          </a:p>
        </p:txBody>
      </p:sp>
      <p:sp>
        <p:nvSpPr>
          <p:cNvPr id="7" name="Slide Number Placeholder 6">
            <a:extLst>
              <a:ext uri="{FF2B5EF4-FFF2-40B4-BE49-F238E27FC236}">
                <a16:creationId xmlns:a16="http://schemas.microsoft.com/office/drawing/2014/main" id="{C5DC9845-979E-F1E1-302C-C7DE0608C29E}"/>
              </a:ext>
            </a:extLst>
          </p:cNvPr>
          <p:cNvSpPr>
            <a:spLocks noGrp="1"/>
          </p:cNvSpPr>
          <p:nvPr>
            <p:ph type="sldNum" sz="quarter" idx="4"/>
          </p:nvPr>
        </p:nvSpPr>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261ADBAF-A7FA-B539-4388-253D675EC91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5FD4CC5-3CC6-B2D8-5253-69DC6890D5B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99986A4F-8FFF-F336-67EF-B0BE8E8FED4E}"/>
              </a:ext>
            </a:extLst>
          </p:cNvPr>
          <p:cNvSpPr>
            <a:spLocks noGrp="1"/>
          </p:cNvSpPr>
          <p:nvPr>
            <p:ph type="sldNum" sz="quarter" idx="4"/>
          </p:nvPr>
        </p:nvSpPr>
        <p:spPr/>
        <p:txBody>
          <a:bodyPr/>
          <a:lstStyle/>
          <a:p>
            <a:fld id="{28B83BC3-069B-46AF-A4E6-C99928E1A4FA}" type="slidenum">
              <a:rPr lang="en-US" smtClean="0"/>
              <a:pPr/>
              <a:t>966</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29E0ADE3-36E5-0205-9040-97F22A4CCFA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FF3CBD8-CA91-EDAD-8129-46DDBFA06816}"/>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EBBA8040-F5F4-4762-11CB-577F15E09E6E}"/>
              </a:ext>
            </a:extLst>
          </p:cNvPr>
          <p:cNvSpPr>
            <a:spLocks noGrp="1"/>
          </p:cNvSpPr>
          <p:nvPr>
            <p:ph type="sldNum" sz="quarter" idx="4"/>
          </p:nvPr>
        </p:nvSpPr>
        <p:spPr/>
        <p:txBody>
          <a:bodyPr/>
          <a:lstStyle/>
          <a:p>
            <a:fld id="{28B83BC3-069B-46AF-A4E6-C99928E1A4FA}" type="slidenum">
              <a:rPr lang="en-US" smtClean="0"/>
              <a:pPr/>
              <a:t>967</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24639B7B-72AA-1D55-95EF-46750C43A13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76EA00A-91EB-08D0-B0C3-2C23A50CAA54}"/>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07D4818F-0B81-A5B3-492B-DB95B506FEF0}"/>
              </a:ext>
            </a:extLst>
          </p:cNvPr>
          <p:cNvSpPr>
            <a:spLocks noGrp="1"/>
          </p:cNvSpPr>
          <p:nvPr>
            <p:ph type="sldNum" sz="quarter" idx="4"/>
          </p:nvPr>
        </p:nvSpPr>
        <p:spPr/>
        <p:txBody>
          <a:bodyPr/>
          <a:lstStyle/>
          <a:p>
            <a:fld id="{28B83BC3-069B-46AF-A4E6-C99928E1A4FA}" type="slidenum">
              <a:rPr lang="en-US" smtClean="0"/>
              <a:pPr/>
              <a:t>968</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E0EF1A27-9EBE-0683-92D6-2E01D616BEE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AE866DE-ADF8-9BC6-B888-989D0ACD58C7}"/>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8E9A7A0A-3796-1A0F-D90A-80EC08842A7F}"/>
              </a:ext>
            </a:extLst>
          </p:cNvPr>
          <p:cNvSpPr>
            <a:spLocks noGrp="1"/>
          </p:cNvSpPr>
          <p:nvPr>
            <p:ph type="sldNum" sz="quarter" idx="4"/>
          </p:nvPr>
        </p:nvSpPr>
        <p:spPr/>
        <p:txBody>
          <a:bodyPr/>
          <a:lstStyle/>
          <a:p>
            <a:fld id="{28B83BC3-069B-46AF-A4E6-C99928E1A4FA}" type="slidenum">
              <a:rPr lang="en-US" smtClean="0"/>
              <a:pPr/>
              <a:t>969</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6" name="Date Placeholder 5">
            <a:extLst>
              <a:ext uri="{FF2B5EF4-FFF2-40B4-BE49-F238E27FC236}">
                <a16:creationId xmlns:a16="http://schemas.microsoft.com/office/drawing/2014/main" id="{B075977A-C199-211F-8C25-F98E463E6F18}"/>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842260C6-5EB6-0761-B720-1CE8AA03FB14}"/>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39342B84-F5F7-DAEA-BA18-F7FA63DF2FBF}"/>
              </a:ext>
            </a:extLst>
          </p:cNvPr>
          <p:cNvSpPr>
            <a:spLocks noGrp="1"/>
          </p:cNvSpPr>
          <p:nvPr>
            <p:ph type="sldNum" sz="quarter" idx="4"/>
          </p:nvPr>
        </p:nvSpPr>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8D768C4-DF3A-C6C8-A864-D172DFD472A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130C63F-A214-3C17-7AF5-D52ED6F3A61B}"/>
              </a:ext>
            </a:extLst>
          </p:cNvPr>
          <p:cNvSpPr>
            <a:spLocks noGrp="1"/>
          </p:cNvSpPr>
          <p:nvPr>
            <p:ph type="ftr" sz="quarter" idx="3"/>
          </p:nvPr>
        </p:nvSpPr>
        <p:spPr/>
        <p:txBody>
          <a:bodyPr/>
          <a:lstStyle/>
          <a:p>
            <a:r>
              <a:rPr lang="en-US"/>
              <a:t>© Coherent, Inc. 2023</a:t>
            </a:r>
            <a:endParaRPr lang="en-US" dirty="0"/>
          </a:p>
        </p:txBody>
      </p:sp>
      <p:sp>
        <p:nvSpPr>
          <p:cNvPr id="8" name="Slide Number Placeholder 7">
            <a:extLst>
              <a:ext uri="{FF2B5EF4-FFF2-40B4-BE49-F238E27FC236}">
                <a16:creationId xmlns:a16="http://schemas.microsoft.com/office/drawing/2014/main" id="{C567EDEE-E6C1-BABC-81EB-ACDD6999EFF2}"/>
              </a:ext>
            </a:extLst>
          </p:cNvPr>
          <p:cNvSpPr>
            <a:spLocks noGrp="1"/>
          </p:cNvSpPr>
          <p:nvPr>
            <p:ph type="sldNum" sz="quarter" idx="4"/>
          </p:nvPr>
        </p:nvSpPr>
        <p:spPr/>
        <p:txBody>
          <a:bodyPr/>
          <a:lstStyle/>
          <a:p>
            <a:fld id="{28B83BC3-069B-46AF-A4E6-C99928E1A4FA}" type="slidenum">
              <a:rPr lang="en-US" smtClean="0"/>
              <a:pPr/>
              <a:t>970</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4" name="Date Placeholder 3">
            <a:extLst>
              <a:ext uri="{FF2B5EF4-FFF2-40B4-BE49-F238E27FC236}">
                <a16:creationId xmlns:a16="http://schemas.microsoft.com/office/drawing/2014/main" id="{D4D62FD0-AF7B-4EB7-E835-70F0D41015A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8358A71-DB78-F29C-9D6D-8F007A1D80B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516F567-5610-E9E9-1428-6F52540C8770}"/>
              </a:ext>
            </a:extLst>
          </p:cNvPr>
          <p:cNvSpPr>
            <a:spLocks noGrp="1"/>
          </p:cNvSpPr>
          <p:nvPr>
            <p:ph type="sldNum" sz="quarter" idx="4"/>
          </p:nvPr>
        </p:nvSpPr>
        <p:spPr/>
        <p:txBody>
          <a:bodyPr/>
          <a:lstStyle/>
          <a:p>
            <a:fld id="{28B83BC3-069B-46AF-A4E6-C99928E1A4FA}" type="slidenum">
              <a:rPr lang="en-US" smtClean="0"/>
              <a:pPr/>
              <a:t>971</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3" name="Date Placeholder 2">
            <a:extLst>
              <a:ext uri="{FF2B5EF4-FFF2-40B4-BE49-F238E27FC236}">
                <a16:creationId xmlns:a16="http://schemas.microsoft.com/office/drawing/2014/main" id="{3DDFF5AF-656C-99A8-67C4-A7438B393E61}"/>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F50943CB-394E-5809-BC68-070A099B3B0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F444E348-5D83-0263-05C4-D53A65EAA49E}"/>
              </a:ext>
            </a:extLst>
          </p:cNvPr>
          <p:cNvSpPr>
            <a:spLocks noGrp="1"/>
          </p:cNvSpPr>
          <p:nvPr>
            <p:ph type="sldNum" sz="quarter" idx="4"/>
          </p:nvPr>
        </p:nvSpPr>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4" name="Date Placeholder 3">
            <a:extLst>
              <a:ext uri="{FF2B5EF4-FFF2-40B4-BE49-F238E27FC236}">
                <a16:creationId xmlns:a16="http://schemas.microsoft.com/office/drawing/2014/main" id="{E23B8543-DE87-2D8E-E2F3-90C1B900CF14}"/>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D893620-EBF5-567F-2C95-0D0692719F8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1F21A2EB-55C5-7686-10AA-7187B933DD8D}"/>
              </a:ext>
            </a:extLst>
          </p:cNvPr>
          <p:cNvSpPr>
            <a:spLocks noGrp="1"/>
          </p:cNvSpPr>
          <p:nvPr>
            <p:ph type="sldNum" sz="quarter" idx="4"/>
          </p:nvPr>
        </p:nvSpPr>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69D6537D-0B0F-0AA4-233B-B5D25642B9F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BC9EB65-7054-DD3E-11C8-9761354B857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C740FD19-2FF4-428A-9315-2682701521DB}"/>
              </a:ext>
            </a:extLst>
          </p:cNvPr>
          <p:cNvSpPr>
            <a:spLocks noGrp="1"/>
          </p:cNvSpPr>
          <p:nvPr>
            <p:ph type="sldNum" sz="quarter" idx="4"/>
          </p:nvPr>
        </p:nvSpPr>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C3D87B09-FCD0-743B-2729-7CD171F8531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2E4AEC0-5E59-CBB4-AFFC-9764473607B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C4F0920-6739-1926-9EBB-185F16C1612D}"/>
              </a:ext>
            </a:extLst>
          </p:cNvPr>
          <p:cNvSpPr>
            <a:spLocks noGrp="1"/>
          </p:cNvSpPr>
          <p:nvPr>
            <p:ph type="sldNum" sz="quarter" idx="4"/>
          </p:nvPr>
        </p:nvSpPr>
        <p:spPr/>
        <p:txBody>
          <a:bodyPr/>
          <a:lstStyle/>
          <a:p>
            <a:fld id="{28B83BC3-069B-46AF-A4E6-C99928E1A4FA}" type="slidenum">
              <a:rPr lang="en-US" smtClean="0"/>
              <a:pPr/>
              <a:t>975</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3" name="Date Placeholder 2">
            <a:extLst>
              <a:ext uri="{FF2B5EF4-FFF2-40B4-BE49-F238E27FC236}">
                <a16:creationId xmlns:a16="http://schemas.microsoft.com/office/drawing/2014/main" id="{339D4ED2-22B9-16B9-94AC-9A4EAD898C4D}"/>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5DA4210D-7A92-F6A8-9D18-3D53F648B2DD}"/>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DBBCFED0-292F-FCB8-0859-84C9F6AD573C}"/>
              </a:ext>
            </a:extLst>
          </p:cNvPr>
          <p:cNvSpPr>
            <a:spLocks noGrp="1"/>
          </p:cNvSpPr>
          <p:nvPr>
            <p:ph type="sldNum" sz="quarter" idx="4"/>
          </p:nvPr>
        </p:nvSpPr>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29983C60-7776-AE12-CD3A-866DB334B419}"/>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2E5E118-9EF9-FBDB-F944-7E3A7E8E1CCC}"/>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39FFFB5-2560-2878-5DBA-6CC164854DE1}"/>
              </a:ext>
            </a:extLst>
          </p:cNvPr>
          <p:cNvSpPr>
            <a:spLocks noGrp="1"/>
          </p:cNvSpPr>
          <p:nvPr>
            <p:ph type="sldNum" sz="quarter" idx="4"/>
          </p:nvPr>
        </p:nvSpPr>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3" name="Date Placeholder 2">
            <a:extLst>
              <a:ext uri="{FF2B5EF4-FFF2-40B4-BE49-F238E27FC236}">
                <a16:creationId xmlns:a16="http://schemas.microsoft.com/office/drawing/2014/main" id="{74EB6DCE-5653-5941-FFC2-2FFB8549C858}"/>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D937515C-CA85-C982-335C-789A90F53D20}"/>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44786FA-FF90-7595-0E8C-831959ABBAAF}"/>
              </a:ext>
            </a:extLst>
          </p:cNvPr>
          <p:cNvSpPr>
            <a:spLocks noGrp="1"/>
          </p:cNvSpPr>
          <p:nvPr>
            <p:ph type="sldNum" sz="quarter" idx="4"/>
          </p:nvPr>
        </p:nvSpPr>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4" name="Date Placeholder 3">
            <a:extLst>
              <a:ext uri="{FF2B5EF4-FFF2-40B4-BE49-F238E27FC236}">
                <a16:creationId xmlns:a16="http://schemas.microsoft.com/office/drawing/2014/main" id="{A3DC6D6A-6C15-0CF8-0A4E-16EF2548255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3FAD7B0B-399A-E9B8-3791-C54278663F8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51A22B2-0F81-0B1F-9FE2-F621C5E7F9BF}"/>
              </a:ext>
            </a:extLst>
          </p:cNvPr>
          <p:cNvSpPr>
            <a:spLocks noGrp="1"/>
          </p:cNvSpPr>
          <p:nvPr>
            <p:ph type="sldNum" sz="quarter" idx="4"/>
          </p:nvPr>
        </p:nvSpPr>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3" name="Date Placeholder 2">
            <a:extLst>
              <a:ext uri="{FF2B5EF4-FFF2-40B4-BE49-F238E27FC236}">
                <a16:creationId xmlns:a16="http://schemas.microsoft.com/office/drawing/2014/main" id="{9C810179-E768-4EDE-87EA-C2DAFEBE5E85}"/>
              </a:ext>
            </a:extLst>
          </p:cNvPr>
          <p:cNvSpPr>
            <a:spLocks noGrp="1"/>
          </p:cNvSpPr>
          <p:nvPr>
            <p:ph type="dt" sz="half" idx="2"/>
          </p:nvPr>
        </p:nvSpPr>
        <p:spPr/>
        <p:txBody>
          <a:bodyPr/>
          <a:lstStyle/>
          <a:p>
            <a:r>
              <a:rPr lang="en-US"/>
              <a:t>Lean Six Sigma Training - JMP</a:t>
            </a:r>
            <a:endParaRPr lang="en-US" dirty="0"/>
          </a:p>
        </p:txBody>
      </p:sp>
      <p:sp>
        <p:nvSpPr>
          <p:cNvPr id="8" name="Footer Placeholder 7">
            <a:extLst>
              <a:ext uri="{FF2B5EF4-FFF2-40B4-BE49-F238E27FC236}">
                <a16:creationId xmlns:a16="http://schemas.microsoft.com/office/drawing/2014/main" id="{2D9CF6F2-16DB-74FF-DCF5-2A76BBADCB8D}"/>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1CE98B2F-E3C6-4374-0DAD-56765DE0B59A}"/>
              </a:ext>
            </a:extLst>
          </p:cNvPr>
          <p:cNvSpPr>
            <a:spLocks noGrp="1"/>
          </p:cNvSpPr>
          <p:nvPr>
            <p:ph type="sldNum" sz="quarter" idx="4"/>
          </p:nvPr>
        </p:nvSpPr>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4" name="Date Placeholder 3">
            <a:extLst>
              <a:ext uri="{FF2B5EF4-FFF2-40B4-BE49-F238E27FC236}">
                <a16:creationId xmlns:a16="http://schemas.microsoft.com/office/drawing/2014/main" id="{5B489ECE-D63A-1204-59B9-3C606F8F8D8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515D29A6-0076-4ED1-64AE-DB4100F6D86D}"/>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FFA5379-2468-9018-ADE4-408078F9201A}"/>
              </a:ext>
            </a:extLst>
          </p:cNvPr>
          <p:cNvSpPr>
            <a:spLocks noGrp="1"/>
          </p:cNvSpPr>
          <p:nvPr>
            <p:ph type="sldNum" sz="quarter" idx="4"/>
          </p:nvPr>
        </p:nvSpPr>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name="Equation" r:id="rId4" imgW="1981200" imgH="393700" progId="Equation.3">
                    <p:embed/>
                  </p:oleObj>
                </mc:Choice>
                <mc:Fallback>
                  <p:oleObj name="Equation" r:id="rId4" imgW="1981200" imgH="3937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name="Equation" r:id="rId6" imgW="2819400" imgH="203200" progId="Equation.3">
                    <p:embed/>
                  </p:oleObj>
                </mc:Choice>
                <mc:Fallback>
                  <p:oleObj name="Equation" r:id="rId6" imgW="2819400" imgH="203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4CB2CA9C-2519-1F3D-52B6-01A037612F2E}"/>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CE553CE8-7CD3-D740-F25F-C512D6413114}"/>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B8EED0EF-22A9-05FC-DA1C-24B6802CBE30}"/>
              </a:ext>
            </a:extLst>
          </p:cNvPr>
          <p:cNvSpPr>
            <a:spLocks noGrp="1"/>
          </p:cNvSpPr>
          <p:nvPr>
            <p:ph type="sldNum" sz="quarter" idx="4"/>
          </p:nvPr>
        </p:nvSpPr>
        <p:spPr/>
        <p:txBody>
          <a:bodyPr/>
          <a:lstStyle/>
          <a:p>
            <a:fld id="{28B83BC3-069B-46AF-A4E6-C99928E1A4FA}" type="slidenum">
              <a:rPr lang="en-US" smtClean="0"/>
              <a:pPr/>
              <a:t>981</a:t>
            </a:fld>
            <a:endParaRPr lang="en-US" dirty="0"/>
          </a:p>
        </p:txBody>
      </p:sp>
    </p:spTree>
    <p:custDataLst>
      <p:tags r:id="rId1"/>
    </p:custDataLst>
    <p:extLst>
      <p:ext uri="{BB962C8B-B14F-4D97-AF65-F5344CB8AC3E}">
        <p14:creationId xmlns:p14="http://schemas.microsoft.com/office/powerpoint/2010/main" val="477459613"/>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4" name="Date Placeholder 3">
            <a:extLst>
              <a:ext uri="{FF2B5EF4-FFF2-40B4-BE49-F238E27FC236}">
                <a16:creationId xmlns:a16="http://schemas.microsoft.com/office/drawing/2014/main" id="{8DF75CBA-51CA-7AC3-5609-0BF0BADAD7AF}"/>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1343ABE2-DDA3-3537-EF02-3333853ED71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BBDBB4B-EA61-AA14-71F6-5B8B616F7763}"/>
              </a:ext>
            </a:extLst>
          </p:cNvPr>
          <p:cNvSpPr>
            <a:spLocks noGrp="1"/>
          </p:cNvSpPr>
          <p:nvPr>
            <p:ph type="sldNum" sz="quarter" idx="4"/>
          </p:nvPr>
        </p:nvSpPr>
        <p:spPr/>
        <p:txBody>
          <a:bodyPr/>
          <a:lstStyle/>
          <a:p>
            <a:fld id="{28B83BC3-069B-46AF-A4E6-C99928E1A4FA}" type="slidenum">
              <a:rPr lang="en-US" smtClean="0"/>
              <a:pPr/>
              <a:t>982</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name="Equation" r:id="rId4" imgW="1434960" imgH="419040" progId="Equation.3">
                    <p:embed/>
                  </p:oleObj>
                </mc:Choice>
                <mc:Fallback>
                  <p:oleObj name="Equation" r:id="rId4" imgW="1434960" imgH="419040" progId="Equation.3">
                    <p:embed/>
                    <p:pic>
                      <p:nvPicPr>
                        <p:cNvPr id="5" name="Object 4"/>
                        <p:cNvPicPr>
                          <a:picLocks noChangeAspect="1" noChangeArrowheads="1"/>
                        </p:cNvPicPr>
                        <p:nvPr/>
                      </p:nvPicPr>
                      <p:blipFill>
                        <a:blip r:embed="rId5"/>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4" name="Date Placeholder 3">
            <a:extLst>
              <a:ext uri="{FF2B5EF4-FFF2-40B4-BE49-F238E27FC236}">
                <a16:creationId xmlns:a16="http://schemas.microsoft.com/office/drawing/2014/main" id="{656286AA-5772-CDEB-7447-250341B62B8C}"/>
              </a:ext>
            </a:extLst>
          </p:cNvPr>
          <p:cNvSpPr>
            <a:spLocks noGrp="1"/>
          </p:cNvSpPr>
          <p:nvPr>
            <p:ph type="dt" sz="half" idx="2"/>
          </p:nvPr>
        </p:nvSpPr>
        <p:spPr/>
        <p:txBody>
          <a:bodyPr/>
          <a:lstStyle/>
          <a:p>
            <a:r>
              <a:rPr lang="en-US"/>
              <a:t>Lean Six Sigma Training - JMP</a:t>
            </a:r>
            <a:endParaRPr lang="en-US" dirty="0"/>
          </a:p>
        </p:txBody>
      </p:sp>
      <p:sp>
        <p:nvSpPr>
          <p:cNvPr id="7" name="Footer Placeholder 6">
            <a:extLst>
              <a:ext uri="{FF2B5EF4-FFF2-40B4-BE49-F238E27FC236}">
                <a16:creationId xmlns:a16="http://schemas.microsoft.com/office/drawing/2014/main" id="{2909AC09-C4B2-B1E6-F432-495D98CFE5C7}"/>
              </a:ext>
            </a:extLst>
          </p:cNvPr>
          <p:cNvSpPr>
            <a:spLocks noGrp="1"/>
          </p:cNvSpPr>
          <p:nvPr>
            <p:ph type="ftr" sz="quarter" idx="3"/>
          </p:nvPr>
        </p:nvSpPr>
        <p:spPr/>
        <p:txBody>
          <a:bodyPr/>
          <a:lstStyle/>
          <a:p>
            <a:r>
              <a:rPr lang="en-US"/>
              <a:t>© Coherent, Inc. 2023</a:t>
            </a:r>
            <a:endParaRPr lang="en-US" dirty="0"/>
          </a:p>
        </p:txBody>
      </p:sp>
      <p:sp>
        <p:nvSpPr>
          <p:cNvPr id="9" name="Slide Number Placeholder 8">
            <a:extLst>
              <a:ext uri="{FF2B5EF4-FFF2-40B4-BE49-F238E27FC236}">
                <a16:creationId xmlns:a16="http://schemas.microsoft.com/office/drawing/2014/main" id="{83548A65-2047-D2D2-64C4-6A39E70759CF}"/>
              </a:ext>
            </a:extLst>
          </p:cNvPr>
          <p:cNvSpPr>
            <a:spLocks noGrp="1"/>
          </p:cNvSpPr>
          <p:nvPr>
            <p:ph type="sldNum" sz="quarter" idx="4"/>
          </p:nvPr>
        </p:nvSpPr>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1725302921"/>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D5B7A57-4BB9-98ED-067A-CE3C1C65EEE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D3DD0C49-90F0-3C7C-0C26-666C6130C5F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30CCAA68-9C66-2289-A149-6B842FDA9FE8}"/>
              </a:ext>
            </a:extLst>
          </p:cNvPr>
          <p:cNvSpPr>
            <a:spLocks noGrp="1"/>
          </p:cNvSpPr>
          <p:nvPr>
            <p:ph type="sldNum" sz="quarter" idx="4"/>
          </p:nvPr>
        </p:nvSpPr>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056547B5-E8E5-9845-6216-2E6367E9F5C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2DA3CD70-2E80-615E-0F5A-F8BB1C7A0B75}"/>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559CCA21-5485-2529-BAE3-951BE5957B26}"/>
              </a:ext>
            </a:extLst>
          </p:cNvPr>
          <p:cNvSpPr>
            <a:spLocks noGrp="1"/>
          </p:cNvSpPr>
          <p:nvPr>
            <p:ph type="sldNum" sz="quarter" idx="4"/>
          </p:nvPr>
        </p:nvSpPr>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D82125A-FF1B-ABE7-33B5-562E7126D38D}"/>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0C1A28DD-B8FA-767E-C81F-8ECD430AF6EF}"/>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EF3C8A92-1F11-77FA-2532-136335A15919}"/>
              </a:ext>
            </a:extLst>
          </p:cNvPr>
          <p:cNvSpPr>
            <a:spLocks noGrp="1"/>
          </p:cNvSpPr>
          <p:nvPr>
            <p:ph type="sldNum" sz="quarter" idx="4"/>
          </p:nvPr>
        </p:nvSpPr>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3" name="Date Placeholder 2">
            <a:extLst>
              <a:ext uri="{FF2B5EF4-FFF2-40B4-BE49-F238E27FC236}">
                <a16:creationId xmlns:a16="http://schemas.microsoft.com/office/drawing/2014/main" id="{FF6F0BE7-1B43-5E79-3AFF-4422FBB15E77}"/>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E6CCD0F5-7B26-93C1-FE95-F45617804F12}"/>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8669B9E5-C445-7CAB-C788-97265184DB1D}"/>
              </a:ext>
            </a:extLst>
          </p:cNvPr>
          <p:cNvSpPr>
            <a:spLocks noGrp="1"/>
          </p:cNvSpPr>
          <p:nvPr>
            <p:ph type="sldNum" sz="quarter" idx="4"/>
          </p:nvPr>
        </p:nvSpPr>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2" name="Date Placeholder 1">
            <a:extLst>
              <a:ext uri="{FF2B5EF4-FFF2-40B4-BE49-F238E27FC236}">
                <a16:creationId xmlns:a16="http://schemas.microsoft.com/office/drawing/2014/main" id="{CDEFDCE0-25A4-C4AA-62A5-47141F1DD501}"/>
              </a:ext>
            </a:extLst>
          </p:cNvPr>
          <p:cNvSpPr>
            <a:spLocks noGrp="1"/>
          </p:cNvSpPr>
          <p:nvPr>
            <p:ph type="dt" sz="half" idx="2"/>
          </p:nvPr>
        </p:nvSpPr>
        <p:spPr/>
        <p:txBody>
          <a:bodyPr/>
          <a:lstStyle/>
          <a:p>
            <a:r>
              <a:rPr lang="en-US"/>
              <a:t>Lean Six Sigma Training - JMP</a:t>
            </a:r>
            <a:endParaRPr lang="en-US" dirty="0"/>
          </a:p>
        </p:txBody>
      </p:sp>
      <p:sp>
        <p:nvSpPr>
          <p:cNvPr id="3" name="Footer Placeholder 2">
            <a:extLst>
              <a:ext uri="{FF2B5EF4-FFF2-40B4-BE49-F238E27FC236}">
                <a16:creationId xmlns:a16="http://schemas.microsoft.com/office/drawing/2014/main" id="{773CF063-854F-98D3-AD2D-01417267C672}"/>
              </a:ext>
            </a:extLst>
          </p:cNvPr>
          <p:cNvSpPr>
            <a:spLocks noGrp="1"/>
          </p:cNvSpPr>
          <p:nvPr>
            <p:ph type="ftr" sz="quarter" idx="3"/>
          </p:nvPr>
        </p:nvSpPr>
        <p:spPr/>
        <p:txBody>
          <a:bodyPr/>
          <a:lstStyle/>
          <a:p>
            <a:r>
              <a:rPr lang="en-US"/>
              <a:t>© Coherent, Inc. 2023</a:t>
            </a:r>
            <a:endParaRPr lang="en-US" dirty="0"/>
          </a:p>
        </p:txBody>
      </p:sp>
      <p:sp>
        <p:nvSpPr>
          <p:cNvPr id="4" name="Slide Number Placeholder 3">
            <a:extLst>
              <a:ext uri="{FF2B5EF4-FFF2-40B4-BE49-F238E27FC236}">
                <a16:creationId xmlns:a16="http://schemas.microsoft.com/office/drawing/2014/main" id="{F5C35F64-A475-023E-0D78-21494CCADC93}"/>
              </a:ext>
            </a:extLst>
          </p:cNvPr>
          <p:cNvSpPr>
            <a:spLocks noGrp="1"/>
          </p:cNvSpPr>
          <p:nvPr>
            <p:ph type="sldNum" sz="quarter" idx="4"/>
          </p:nvPr>
        </p:nvSpPr>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4" name="Date Placeholder 3">
            <a:extLst>
              <a:ext uri="{FF2B5EF4-FFF2-40B4-BE49-F238E27FC236}">
                <a16:creationId xmlns:a16="http://schemas.microsoft.com/office/drawing/2014/main" id="{4588D31E-460F-3157-DB73-7CF90A2534E8}"/>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93C64251-582B-783E-9AC9-1640814CED66}"/>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64C47EBC-36D4-DA39-2A83-75A3D51CB0CD}"/>
              </a:ext>
            </a:extLst>
          </p:cNvPr>
          <p:cNvSpPr>
            <a:spLocks noGrp="1"/>
          </p:cNvSpPr>
          <p:nvPr>
            <p:ph type="sldNum" sz="quarter" idx="4"/>
          </p:nvPr>
        </p:nvSpPr>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8" name="Date Placeholder 7">
            <a:extLst>
              <a:ext uri="{FF2B5EF4-FFF2-40B4-BE49-F238E27FC236}">
                <a16:creationId xmlns:a16="http://schemas.microsoft.com/office/drawing/2014/main" id="{2688FAE2-4814-5A2D-A427-A6A730A88FCF}"/>
              </a:ext>
            </a:extLst>
          </p:cNvPr>
          <p:cNvSpPr>
            <a:spLocks noGrp="1"/>
          </p:cNvSpPr>
          <p:nvPr>
            <p:ph type="dt" sz="half" idx="2"/>
          </p:nvPr>
        </p:nvSpPr>
        <p:spPr/>
        <p:txBody>
          <a:bodyPr/>
          <a:lstStyle/>
          <a:p>
            <a:r>
              <a:rPr lang="en-US"/>
              <a:t>Lean Six Sigma Training - JMP</a:t>
            </a:r>
            <a:endParaRPr lang="en-US" dirty="0"/>
          </a:p>
        </p:txBody>
      </p:sp>
      <p:sp>
        <p:nvSpPr>
          <p:cNvPr id="9" name="Footer Placeholder 8">
            <a:extLst>
              <a:ext uri="{FF2B5EF4-FFF2-40B4-BE49-F238E27FC236}">
                <a16:creationId xmlns:a16="http://schemas.microsoft.com/office/drawing/2014/main" id="{F5B22F76-C139-606D-2C74-0F5FFD0ACA6D}"/>
              </a:ext>
            </a:extLst>
          </p:cNvPr>
          <p:cNvSpPr>
            <a:spLocks noGrp="1"/>
          </p:cNvSpPr>
          <p:nvPr>
            <p:ph type="ftr" sz="quarter" idx="3"/>
          </p:nvPr>
        </p:nvSpPr>
        <p:spPr/>
        <p:txBody>
          <a:bodyPr/>
          <a:lstStyle/>
          <a:p>
            <a:r>
              <a:rPr lang="en-US"/>
              <a:t>© Coherent, Inc. 2023</a:t>
            </a:r>
            <a:endParaRPr lang="en-US" dirty="0"/>
          </a:p>
        </p:txBody>
      </p:sp>
      <p:sp>
        <p:nvSpPr>
          <p:cNvPr id="10" name="Slide Number Placeholder 9">
            <a:extLst>
              <a:ext uri="{FF2B5EF4-FFF2-40B4-BE49-F238E27FC236}">
                <a16:creationId xmlns:a16="http://schemas.microsoft.com/office/drawing/2014/main" id="{78435DCF-6706-64BE-0C4D-667B7AC42FBA}"/>
              </a:ext>
            </a:extLst>
          </p:cNvPr>
          <p:cNvSpPr>
            <a:spLocks noGrp="1"/>
          </p:cNvSpPr>
          <p:nvPr>
            <p:ph type="sldNum" sz="quarter" idx="4"/>
          </p:nvPr>
        </p:nvSpPr>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3" name="Date Placeholder 2">
            <a:extLst>
              <a:ext uri="{FF2B5EF4-FFF2-40B4-BE49-F238E27FC236}">
                <a16:creationId xmlns:a16="http://schemas.microsoft.com/office/drawing/2014/main" id="{91E21348-7047-C85C-9FC0-E53CDC6DB7CB}"/>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1E972F16-4A77-D796-9E88-951916DE64D9}"/>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2756CD08-784F-E3A8-01C9-D8B366287D32}"/>
              </a:ext>
            </a:extLst>
          </p:cNvPr>
          <p:cNvSpPr>
            <a:spLocks noGrp="1"/>
          </p:cNvSpPr>
          <p:nvPr>
            <p:ph type="sldNum" sz="quarter" idx="4"/>
          </p:nvPr>
        </p:nvSpPr>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4" name="Date Placeholder 3">
            <a:extLst>
              <a:ext uri="{FF2B5EF4-FFF2-40B4-BE49-F238E27FC236}">
                <a16:creationId xmlns:a16="http://schemas.microsoft.com/office/drawing/2014/main" id="{EFF04868-9E3F-E182-392D-3DB8F42CFD65}"/>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E9B014C4-D358-9C6A-1C20-F827C2B547CB}"/>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D9B8B9C4-643B-3759-C1B8-33444B46AFC0}"/>
              </a:ext>
            </a:extLst>
          </p:cNvPr>
          <p:cNvSpPr>
            <a:spLocks noGrp="1"/>
          </p:cNvSpPr>
          <p:nvPr>
            <p:ph type="sldNum" sz="quarter" idx="4"/>
          </p:nvPr>
        </p:nvSpPr>
        <p:spPr/>
        <p:txBody>
          <a:bodyPr/>
          <a:lstStyle/>
          <a:p>
            <a:fld id="{28B83BC3-069B-46AF-A4E6-C99928E1A4FA}" type="slidenum">
              <a:rPr lang="en-US" smtClean="0"/>
              <a:pPr/>
              <a:t>991</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C87E2BAB-3E02-7035-5584-C4881FF0DEE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ADBD0AA8-55FF-BBA9-C9CA-AA186D746D4E}"/>
              </a:ext>
            </a:extLst>
          </p:cNvPr>
          <p:cNvSpPr>
            <a:spLocks noGrp="1"/>
          </p:cNvSpPr>
          <p:nvPr>
            <p:ph type="ftr" sz="quarter" idx="3"/>
          </p:nvPr>
        </p:nvSpPr>
        <p:spPr/>
        <p:txBody>
          <a:bodyPr/>
          <a:lstStyle/>
          <a:p>
            <a:r>
              <a:rPr lang="en-US"/>
              <a:t>© Coherent, Inc. 2023</a:t>
            </a:r>
            <a:endParaRPr lang="en-US" dirty="0"/>
          </a:p>
        </p:txBody>
      </p:sp>
      <p:sp>
        <p:nvSpPr>
          <p:cNvPr id="13" name="Slide Number Placeholder 12">
            <a:extLst>
              <a:ext uri="{FF2B5EF4-FFF2-40B4-BE49-F238E27FC236}">
                <a16:creationId xmlns:a16="http://schemas.microsoft.com/office/drawing/2014/main" id="{34597109-B5DE-1776-1B77-DFE2E1EE6CDA}"/>
              </a:ext>
            </a:extLst>
          </p:cNvPr>
          <p:cNvSpPr>
            <a:spLocks noGrp="1"/>
          </p:cNvSpPr>
          <p:nvPr>
            <p:ph type="sldNum" sz="quarter" idx="4"/>
          </p:nvPr>
        </p:nvSpPr>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FF28CB6A-F028-F79F-A5F3-2F1703E0CF29}"/>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A282B201-30C2-0CA1-2B70-78D2AE1050FF}"/>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980DBDC2-032B-5388-5BCF-3C459EB9518B}"/>
              </a:ext>
            </a:extLst>
          </p:cNvPr>
          <p:cNvSpPr>
            <a:spLocks noGrp="1"/>
          </p:cNvSpPr>
          <p:nvPr>
            <p:ph type="sldNum" sz="quarter" idx="4"/>
          </p:nvPr>
        </p:nvSpPr>
        <p:spPr/>
        <p:txBody>
          <a:bodyPr/>
          <a:lstStyle/>
          <a:p>
            <a:fld id="{28B83BC3-069B-46AF-A4E6-C99928E1A4FA}" type="slidenum">
              <a:rPr lang="en-US" smtClean="0"/>
              <a:pPr/>
              <a:t>993</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4D036037-41AF-914C-4826-0C41417CFED4}"/>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461D5673-382A-E70E-55AE-8EB5A8EA8F31}"/>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3379D5CC-5A2C-5CF7-07E1-42C7DEE9530F}"/>
              </a:ext>
            </a:extLst>
          </p:cNvPr>
          <p:cNvSpPr>
            <a:spLocks noGrp="1"/>
          </p:cNvSpPr>
          <p:nvPr>
            <p:ph type="sldNum" sz="quarter" idx="4"/>
          </p:nvPr>
        </p:nvSpPr>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4" name="Date Placeholder 3">
            <a:extLst>
              <a:ext uri="{FF2B5EF4-FFF2-40B4-BE49-F238E27FC236}">
                <a16:creationId xmlns:a16="http://schemas.microsoft.com/office/drawing/2014/main" id="{FC51D7CF-1698-E927-F1E6-C3B4E5089B61}"/>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426EB427-9D2B-20DE-C1F6-7B9C43F31153}"/>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70D302D5-1DC1-334F-1C87-C1AE552B1A21}"/>
              </a:ext>
            </a:extLst>
          </p:cNvPr>
          <p:cNvSpPr>
            <a:spLocks noGrp="1"/>
          </p:cNvSpPr>
          <p:nvPr>
            <p:ph type="sldNum" sz="quarter" idx="4"/>
          </p:nvPr>
        </p:nvSpPr>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4" name="Date Placeholder 3">
            <a:extLst>
              <a:ext uri="{FF2B5EF4-FFF2-40B4-BE49-F238E27FC236}">
                <a16:creationId xmlns:a16="http://schemas.microsoft.com/office/drawing/2014/main" id="{17ABA24F-8FEA-90E2-3686-7D815C7B329B}"/>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FA33973C-7920-CD7C-4CA1-76717CE1D0F7}"/>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B1E0210C-6D5D-2F3E-5EE0-E9749436B6A1}"/>
              </a:ext>
            </a:extLst>
          </p:cNvPr>
          <p:cNvSpPr>
            <a:spLocks noGrp="1"/>
          </p:cNvSpPr>
          <p:nvPr>
            <p:ph type="sldNum" sz="quarter" idx="4"/>
          </p:nvPr>
        </p:nvSpPr>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4" name="Date Placeholder 3">
            <a:extLst>
              <a:ext uri="{FF2B5EF4-FFF2-40B4-BE49-F238E27FC236}">
                <a16:creationId xmlns:a16="http://schemas.microsoft.com/office/drawing/2014/main" id="{490231F3-6F92-3DB9-FA54-5F3AD95EDBAA}"/>
              </a:ext>
            </a:extLst>
          </p:cNvPr>
          <p:cNvSpPr>
            <a:spLocks noGrp="1"/>
          </p:cNvSpPr>
          <p:nvPr>
            <p:ph type="dt" sz="half" idx="2"/>
          </p:nvPr>
        </p:nvSpPr>
        <p:spPr/>
        <p:txBody>
          <a:bodyPr/>
          <a:lstStyle/>
          <a:p>
            <a:r>
              <a:rPr lang="en-US"/>
              <a:t>Lean Six Sigma Training - JMP</a:t>
            </a:r>
            <a:endParaRPr lang="en-US" dirty="0"/>
          </a:p>
        </p:txBody>
      </p:sp>
      <p:sp>
        <p:nvSpPr>
          <p:cNvPr id="5" name="Footer Placeholder 4">
            <a:extLst>
              <a:ext uri="{FF2B5EF4-FFF2-40B4-BE49-F238E27FC236}">
                <a16:creationId xmlns:a16="http://schemas.microsoft.com/office/drawing/2014/main" id="{CBF9111F-70FB-BCD3-2C56-F1F2941D41E0}"/>
              </a:ext>
            </a:extLst>
          </p:cNvPr>
          <p:cNvSpPr>
            <a:spLocks noGrp="1"/>
          </p:cNvSpPr>
          <p:nvPr>
            <p:ph type="ftr" sz="quarter" idx="3"/>
          </p:nvPr>
        </p:nvSpPr>
        <p:spPr/>
        <p:txBody>
          <a:bodyPr/>
          <a:lstStyle/>
          <a:p>
            <a:r>
              <a:rPr lang="en-US"/>
              <a:t>© Coherent, Inc. 2023</a:t>
            </a:r>
            <a:endParaRPr lang="en-US" dirty="0"/>
          </a:p>
        </p:txBody>
      </p:sp>
      <p:sp>
        <p:nvSpPr>
          <p:cNvPr id="6" name="Slide Number Placeholder 5">
            <a:extLst>
              <a:ext uri="{FF2B5EF4-FFF2-40B4-BE49-F238E27FC236}">
                <a16:creationId xmlns:a16="http://schemas.microsoft.com/office/drawing/2014/main" id="{9915FE02-DA82-85D8-BF7C-AA0C34131567}"/>
              </a:ext>
            </a:extLst>
          </p:cNvPr>
          <p:cNvSpPr>
            <a:spLocks noGrp="1"/>
          </p:cNvSpPr>
          <p:nvPr>
            <p:ph type="sldNum" sz="quarter" idx="4"/>
          </p:nvPr>
        </p:nvSpPr>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0492CCE8-6054-1190-193D-06624A0AD6C3}"/>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B946A7A6-2AAC-34CB-98BE-396646431113}"/>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FBC9BF99-51B1-C530-5A4A-3DF30F8567F2}"/>
              </a:ext>
            </a:extLst>
          </p:cNvPr>
          <p:cNvSpPr>
            <a:spLocks noGrp="1"/>
          </p:cNvSpPr>
          <p:nvPr>
            <p:ph type="sldNum" sz="quarter" idx="4"/>
          </p:nvPr>
        </p:nvSpPr>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3" name="Date Placeholder 2">
            <a:extLst>
              <a:ext uri="{FF2B5EF4-FFF2-40B4-BE49-F238E27FC236}">
                <a16:creationId xmlns:a16="http://schemas.microsoft.com/office/drawing/2014/main" id="{3C3237CF-D3A6-CF86-E555-31F863BA941C}"/>
              </a:ext>
            </a:extLst>
          </p:cNvPr>
          <p:cNvSpPr>
            <a:spLocks noGrp="1"/>
          </p:cNvSpPr>
          <p:nvPr>
            <p:ph type="dt" sz="half" idx="2"/>
          </p:nvPr>
        </p:nvSpPr>
        <p:spPr/>
        <p:txBody>
          <a:bodyPr/>
          <a:lstStyle/>
          <a:p>
            <a:r>
              <a:rPr lang="en-US"/>
              <a:t>Lean Six Sigma Training - JMP</a:t>
            </a:r>
            <a:endParaRPr lang="en-US" dirty="0"/>
          </a:p>
        </p:txBody>
      </p:sp>
      <p:sp>
        <p:nvSpPr>
          <p:cNvPr id="4" name="Footer Placeholder 3">
            <a:extLst>
              <a:ext uri="{FF2B5EF4-FFF2-40B4-BE49-F238E27FC236}">
                <a16:creationId xmlns:a16="http://schemas.microsoft.com/office/drawing/2014/main" id="{9B63E6C4-0B10-61B4-EE2E-A64301CC15EE}"/>
              </a:ext>
            </a:extLst>
          </p:cNvPr>
          <p:cNvSpPr>
            <a:spLocks noGrp="1"/>
          </p:cNvSpPr>
          <p:nvPr>
            <p:ph type="ftr" sz="quarter" idx="3"/>
          </p:nvPr>
        </p:nvSpPr>
        <p:spPr/>
        <p:txBody>
          <a:bodyPr/>
          <a:lstStyle/>
          <a:p>
            <a:r>
              <a:rPr lang="en-US"/>
              <a:t>© Coherent, Inc. 2023</a:t>
            </a:r>
            <a:endParaRPr lang="en-US" dirty="0"/>
          </a:p>
        </p:txBody>
      </p:sp>
      <p:sp>
        <p:nvSpPr>
          <p:cNvPr id="5" name="Slide Number Placeholder 4">
            <a:extLst>
              <a:ext uri="{FF2B5EF4-FFF2-40B4-BE49-F238E27FC236}">
                <a16:creationId xmlns:a16="http://schemas.microsoft.com/office/drawing/2014/main" id="{CE29BAA5-5CDE-4AF7-8F3D-2EC1607552CD}"/>
              </a:ext>
            </a:extLst>
          </p:cNvPr>
          <p:cNvSpPr>
            <a:spLocks noGrp="1"/>
          </p:cNvSpPr>
          <p:nvPr>
            <p:ph type="sldNum" sz="quarter" idx="4"/>
          </p:nvPr>
        </p:nvSpPr>
        <p:spPr/>
        <p:txBody>
          <a:bodyPr/>
          <a:lstStyle/>
          <a:p>
            <a:fld id="{28B83BC3-069B-46AF-A4E6-C99928E1A4FA}" type="slidenum">
              <a:rPr lang="en-US" smtClean="0"/>
              <a:pPr/>
              <a:t>999</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0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6" ma:contentTypeDescription="Create a new document." ma:contentTypeScope="" ma:versionID="127acc37e7178e817779867f91187976">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f9e08945f08590d2e97762965d2c00f0"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c778817-4160-4581-a7e0-8ce48a1d750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b9d5aa2-45dd-4326-8740-b0c3d61c2746}" ma:internalName="TaxCatchAll" ma:showField="CatchAllData" ma:web="462c1dbc-3f81-426d-a3a1-ed120e18b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37fc63-8ab8-4d09-9a00-22bf9119bb85">
      <Terms xmlns="http://schemas.microsoft.com/office/infopath/2007/PartnerControls"/>
    </lcf76f155ced4ddcb4097134ff3c332f>
    <TaxCatchAll xmlns="462c1dbc-3f81-426d-a3a1-ed120e18b4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E0A29D-BB15-4FE8-B5EC-FB7E087E9596}"/>
</file>

<file path=customXml/itemProps2.xml><?xml version="1.0" encoding="utf-8"?>
<ds:datastoreItem xmlns:ds="http://schemas.openxmlformats.org/officeDocument/2006/customXml" ds:itemID="{2D2D1029-0E27-4C11-A53A-97C0D96E03FA}">
  <ds:schemaRefs>
    <ds:schemaRef ds:uri="http://purl.org/dc/elements/1.1/"/>
    <ds:schemaRef ds:uri="http://schemas.microsoft.com/office/2006/metadata/properties"/>
    <ds:schemaRef ds:uri="bd37fc63-8ab8-4d09-9a00-22bf9119bb8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62c1dbc-3f81-426d-a3a1-ed120e18b43d"/>
    <ds:schemaRef ds:uri="http://www.w3.org/XML/1998/namespace"/>
    <ds:schemaRef ds:uri="http://purl.org/dc/dcmitype/"/>
  </ds:schemaRefs>
</ds:datastoreItem>
</file>

<file path=customXml/itemProps3.xml><?xml version="1.0" encoding="utf-8"?>
<ds:datastoreItem xmlns:ds="http://schemas.openxmlformats.org/officeDocument/2006/customXml" ds:itemID="{4C96A7C6-C7C0-4772-8F68-C00DCA59A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37077</TotalTime>
  <Words>119516</Words>
  <Application>Microsoft Office PowerPoint</Application>
  <PresentationFormat>Widescreen</PresentationFormat>
  <Paragraphs>13646</Paragraphs>
  <Slides>1013</Slides>
  <Notes>967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1013</vt:i4>
      </vt:variant>
    </vt:vector>
  </HeadingPairs>
  <TitlesOfParts>
    <vt:vector size="1021"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Green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Green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JMP</vt:lpstr>
      <vt:lpstr>Create a Pareto Chart in JMP</vt:lpstr>
      <vt:lpstr>Create a Pareto Chart in JMP</vt:lpstr>
      <vt:lpstr>Pareto Analysis</vt:lpstr>
      <vt:lpstr>Pareto Analysis: First Level</vt:lpstr>
      <vt:lpstr>Pareto Analysis: Second Level</vt:lpstr>
      <vt:lpstr>Pareto Analysis: Third Level</vt:lpstr>
      <vt:lpstr>Pareto Analysis: Conclusion</vt:lpstr>
      <vt:lpstr>1.3 Six Sigma Projects</vt:lpstr>
      <vt:lpstr>Green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Green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Green Belt Training: Measure Phase</vt:lpstr>
      <vt:lpstr>2.1 Process Definition</vt:lpstr>
      <vt:lpstr>Green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Green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JMP to Run a Normality Test</vt:lpstr>
      <vt:lpstr>Use JMP to Run a Normality Test</vt:lpstr>
      <vt:lpstr>Use JMP to Run a Normality Test</vt:lpstr>
      <vt:lpstr>Use JMP to Run a Normality Test</vt:lpstr>
      <vt:lpstr>2.2.4 Graphical Analysis</vt:lpstr>
      <vt:lpstr>What is Graphical Analysis?</vt:lpstr>
      <vt:lpstr>Graphical Analysis Example</vt:lpstr>
      <vt:lpstr>Box Plot</vt:lpstr>
      <vt:lpstr>Box Plot</vt:lpstr>
      <vt:lpstr>How to Use JMP to Generate a Box Plot </vt:lpstr>
      <vt:lpstr>How to Use JMP to Generate a Box Plot </vt:lpstr>
      <vt:lpstr>How to Use JMP to Generate a Box Plot </vt:lpstr>
      <vt:lpstr>Histogram</vt:lpstr>
      <vt:lpstr>Histogram</vt:lpstr>
      <vt:lpstr>Histogram</vt:lpstr>
      <vt:lpstr>How to Use JMP to Generate a Histogram</vt:lpstr>
      <vt:lpstr>How to Use JMP to Generate a Histogram</vt:lpstr>
      <vt:lpstr>How to Use JMP to Generate a Histogram</vt:lpstr>
      <vt:lpstr>Scatter Plot</vt:lpstr>
      <vt:lpstr>Scatter Plot</vt:lpstr>
      <vt:lpstr>How to Use JMP to Generate a Scatter Plot</vt:lpstr>
      <vt:lpstr>How to Use JMP to Generate a Scatter Plot</vt:lpstr>
      <vt:lpstr>How to Use JMP to Generate a Scatter Plot</vt:lpstr>
      <vt:lpstr>Run Chart</vt:lpstr>
      <vt:lpstr>How to Plot a Run Chart in JMP</vt:lpstr>
      <vt:lpstr>How to Plot a Run Chart in JMP</vt:lpstr>
      <vt:lpstr>Run Chart Example</vt:lpstr>
      <vt:lpstr>Run Chart Example</vt:lpstr>
      <vt:lpstr>2.3 MSA (Measurement System Analysis)</vt:lpstr>
      <vt:lpstr>Green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JMP to Implement a Variable MSA </vt:lpstr>
      <vt:lpstr>Use JMP to Implement a Variable MSA </vt:lpstr>
      <vt:lpstr>Use JMP to Implement a Variable MSA</vt:lpstr>
      <vt:lpstr>Use JMP to Implement a Variable MSA</vt:lpstr>
      <vt:lpstr>Use JMP to Implement a Variable MSA</vt:lpstr>
      <vt:lpstr>Use JMP to Implement a Variable MSA</vt:lpstr>
      <vt:lpstr>Use JMP to Implement a Variable MSA</vt:lpstr>
      <vt:lpstr>Use JMP to Implement a Variable MSA</vt:lpstr>
      <vt:lpstr>Use JMP to Implement a Variable MSA</vt:lpstr>
      <vt:lpstr>Use JMP to Implement an Attribute MSA</vt:lpstr>
      <vt:lpstr>Use JMP to Implement an Attribute MSA</vt:lpstr>
      <vt:lpstr>Use JMP to Implement an Attribute MSA</vt:lpstr>
      <vt:lpstr>Use JMP to Implement an Attribute MSA</vt:lpstr>
      <vt:lpstr>Use JMP to Implement an Attribute MSA</vt:lpstr>
      <vt:lpstr>Use JMP to Implement an Attribute MSA</vt:lpstr>
      <vt:lpstr>Use JMP to Implement an Attribute MSA</vt:lpstr>
      <vt:lpstr>2.4 Process Capability</vt:lpstr>
      <vt:lpstr>Green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JMP to Run a Process Capability Analysis</vt:lpstr>
      <vt:lpstr>Use JMP to Run a Process Capability Analysis</vt:lpstr>
      <vt:lpstr>Use JMP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Green Belt Training: Analyze Phase</vt:lpstr>
      <vt:lpstr>3.1 Inferential Statistics</vt:lpstr>
      <vt:lpstr>Green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JMP to Calculate the Sample Size</vt:lpstr>
      <vt:lpstr>Use JMP to Calculate the Sample Size</vt:lpstr>
      <vt:lpstr>Use JMP to Calculate the Sample Size</vt:lpstr>
      <vt:lpstr>Use JMP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JMP: Calculate the Confidence Interval of the Mean</vt:lpstr>
      <vt:lpstr>JMP: Calculate the Confidence Interval of the Mean</vt:lpstr>
      <vt:lpstr>JMP: Calculate the Confidence Interval of the Mean</vt:lpstr>
      <vt:lpstr>3.2 Hypothesis Testing</vt:lpstr>
      <vt:lpstr>Green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Green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JMP to Run a One-Sample T-Test</vt:lpstr>
      <vt:lpstr>Use JMP to Run a One-Sample T-Test</vt:lpstr>
      <vt:lpstr>Use JMP to Run a One-Sample T-Test</vt:lpstr>
      <vt:lpstr>Use JMP to Run a One-Sample T-Test</vt:lpstr>
      <vt:lpstr>Use JMP to Run a One-Sample T-Test</vt:lpstr>
      <vt:lpstr>Use JMP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JMP to Run a Two-Sample T-Test</vt:lpstr>
      <vt:lpstr>Use JMP to Run a Two-Sample T-Test</vt:lpstr>
      <vt:lpstr>Use JMP to Run a Two-Sample T-Test</vt:lpstr>
      <vt:lpstr>Use JMP to Run a Two-Sample T-Test</vt:lpstr>
      <vt:lpstr>Use JMP to Run a Two-Sample T-Test</vt:lpstr>
      <vt:lpstr>Use JMP to Run a Two-Sample T-Test</vt:lpstr>
      <vt:lpstr>Use JMP to Run a Two-Sample T-Test</vt:lpstr>
      <vt:lpstr>Use JMP to Run a Two-Sample T-Test</vt:lpstr>
      <vt:lpstr>Use JMP to Run a Two-Sample T-Test</vt:lpstr>
      <vt:lpstr>Use JMP to Run a Two-Sample T-Test</vt:lpstr>
      <vt:lpstr>Use JMP to Run a Two-Sample T-Test</vt:lpstr>
      <vt:lpstr>Use JMP to Run a Paired T-Test</vt:lpstr>
      <vt:lpstr>Use JMP to Run a Paired T-Test</vt:lpstr>
      <vt:lpstr>Use JMP to Run a Paired T-Test</vt:lpstr>
      <vt:lpstr>Use JMP to Run a Paired T-Test</vt:lpstr>
      <vt:lpstr>Use JMP to Run a Paired T-Test</vt:lpstr>
      <vt:lpstr>3.3.2 One Sample Variance</vt:lpstr>
      <vt:lpstr>What is One Sample Variance Test?</vt:lpstr>
      <vt:lpstr>Chi-Square Test</vt:lpstr>
      <vt:lpstr>Chi-Square Test</vt:lpstr>
      <vt:lpstr>Chi-Square Test</vt:lpstr>
      <vt:lpstr>Use JMP to Run a One Sample Variance Test</vt:lpstr>
      <vt:lpstr>Use JMP to Run a One Sample Variance Test</vt:lpstr>
      <vt:lpstr>Use JMP to Run a One Sample Variance Test</vt:lpstr>
      <vt:lpstr>Use JMP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JMP to Run an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Use JMP to Run ANOVA</vt:lpstr>
      <vt:lpstr>3.4 Hypothesis Testing: Non-Normal Data</vt:lpstr>
      <vt:lpstr>Green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JMP to Run a Mann-Whitney Test</vt:lpstr>
      <vt:lpstr>Use JMP to Run a Mann-Whitney Test</vt:lpstr>
      <vt:lpstr>Use JMP to Run a Mann-Whitney Test</vt:lpstr>
      <vt:lpstr>Use JMP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JMP to Run a Kruskal-Wallis One-Way ANOVA</vt:lpstr>
      <vt:lpstr>Use JMP to Run a Kruskal-Wallis One-Way ANOVA</vt:lpstr>
      <vt:lpstr>Use JMP to Run a Kruskal-Wallis One-Way ANOVA</vt:lpstr>
      <vt:lpstr>Use JMP to Run a Kruskal-Wallis One-Way ANOVA</vt:lpstr>
      <vt:lpstr>3.4.3 Mood’s Median</vt:lpstr>
      <vt:lpstr>What is Mood’s Median Test?</vt:lpstr>
      <vt:lpstr>Mood’s Median Test Assumptions</vt:lpstr>
      <vt:lpstr>How Mood’s Median Test Works</vt:lpstr>
      <vt:lpstr>How Mood’s Median Test Works</vt:lpstr>
      <vt:lpstr>Use JMP to Run a Mood’s Median Test</vt:lpstr>
      <vt:lpstr>Use JMP to Run a Mood’s Median Test</vt:lpstr>
      <vt:lpstr>Use JMP to Run a Mood’s Median Test</vt:lpstr>
      <vt:lpstr>Use JMP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3.4.5 One Sample Sign</vt:lpstr>
      <vt:lpstr>What is the One Sample Sign Test? </vt:lpstr>
      <vt:lpstr>One Sample Sign Test Assumptions</vt:lpstr>
      <vt:lpstr>How the One Sample Sign Test Works</vt:lpstr>
      <vt:lpstr>How the One Sample Sign Test Works</vt:lpstr>
      <vt:lpstr>3.4.6 One Sample Wilcoxon</vt:lpstr>
      <vt:lpstr>What is the One Sample Wilcoxon Test?</vt:lpstr>
      <vt:lpstr>One Sample Wilcoxon Test Assumptions</vt:lpstr>
      <vt:lpstr>How the One Sample Wilcoxon Test Works</vt:lpstr>
      <vt:lpstr>How the One Sample Wilcoxon Test Works</vt:lpstr>
      <vt:lpstr>Use JMP to Run a One Sample Wilcoxon Test</vt:lpstr>
      <vt:lpstr>Use JMP to Run a One Sample Wilcoxon Test</vt:lpstr>
      <vt:lpstr>Use JMP to Run a One Sample Wilcoxon Test</vt:lpstr>
      <vt:lpstr>Use JMP to Run a One Sample Wilcoxon Test</vt:lpstr>
      <vt:lpstr>3.4.7 One &amp; Two Sample Proportion</vt:lpstr>
      <vt:lpstr>What is the One Sample Proportion Test?</vt:lpstr>
      <vt:lpstr>One Sample Proportion Test Assumptions</vt:lpstr>
      <vt:lpstr>How the One Sample Proportion Test Works</vt:lpstr>
      <vt:lpstr>Use JMP to Run a One Sample Proportion Test</vt:lpstr>
      <vt:lpstr>Use JMP to Run a One Sample Proportion Test</vt:lpstr>
      <vt:lpstr>Use JMP to Run a One Sample Proportion Test</vt:lpstr>
      <vt:lpstr>Use JMP to Run a One Sample Proportion Test</vt:lpstr>
      <vt:lpstr>What is the Two Sample Proportion Test?</vt:lpstr>
      <vt:lpstr>Two Sample Proportion Test Assumptions</vt:lpstr>
      <vt:lpstr>How the Two Sample Proportion Test Works</vt:lpstr>
      <vt:lpstr>Use JMP to Run a Two Sample Proportion Test</vt:lpstr>
      <vt:lpstr>Use JMP to Run a Two Sample Proportion Test</vt:lpstr>
      <vt:lpstr>Use JMP to Run a Two Sample Proportion Test</vt:lpstr>
      <vt:lpstr>Use JMP to Run a Two Sample Proportion Test</vt:lpstr>
      <vt:lpstr>3.4.8 Chi-Squared (Contingency Tables)</vt:lpstr>
      <vt:lpstr>What is the Chi-Square Test?</vt:lpstr>
      <vt:lpstr>What is the Chi-Square Test?</vt:lpstr>
      <vt:lpstr>Chi-Square Test Assumptions</vt:lpstr>
      <vt:lpstr>How Chi-Square Test Works</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Use JMP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JMP to Run Tests of Equal Variance</vt:lpstr>
      <vt:lpstr>Use JMP to Run Tests of Equal Variance</vt:lpstr>
      <vt:lpstr>Use JMP to Run Tests of Equal Variance</vt:lpstr>
      <vt:lpstr>Use JMP to Run Tests of Equal Variance</vt:lpstr>
      <vt:lpstr>Hypothesis Testing Roadmap: Putting it all together</vt:lpstr>
      <vt:lpstr>4.0 Improve Phase</vt:lpstr>
      <vt:lpstr>Green Belt Training: Improve Phase</vt:lpstr>
      <vt:lpstr>4.1 Simple Linear Regression</vt:lpstr>
      <vt:lpstr>Green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JMP to Calculate the Correlation Coefficient </vt:lpstr>
      <vt:lpstr>Use JMP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JMP to Run a Simple Linear Regression</vt:lpstr>
      <vt:lpstr>Use JMP to Run a Simple Linear Regression</vt:lpstr>
      <vt:lpstr>Use JMP to Run a Simple Linear Regression</vt:lpstr>
      <vt:lpstr>Use JMP to Run a Simple Linear Regression</vt:lpstr>
      <vt:lpstr>Use JMP to Run a Simple Linear Regression</vt:lpstr>
      <vt:lpstr>Use JMP to Run a Simple Linear Regression</vt:lpstr>
      <vt:lpstr>Interpreting the Results</vt:lpstr>
      <vt:lpstr>Interpreting the Results</vt:lpstr>
      <vt:lpstr>4.1.4 Residuals Analysis</vt:lpstr>
      <vt:lpstr>What are Residuals?</vt:lpstr>
      <vt:lpstr>Why Perform Residuals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4.2 Multiple Regression Analysis</vt:lpstr>
      <vt:lpstr>Green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JMP to Run a Multiple Linear Regression</vt:lpstr>
      <vt:lpstr>Use JMP to Run a Multiple Linear Regression</vt:lpstr>
      <vt:lpstr>Use JMP to Run a Multiple Linear Regression</vt:lpstr>
      <vt:lpstr>Use JMP to Run a Multiple Linear Regression</vt:lpstr>
      <vt:lpstr>Multicollinearity</vt:lpstr>
      <vt:lpstr>Variance Inflation Factor</vt:lpstr>
      <vt:lpstr>Variance Inflation Factor</vt:lpstr>
      <vt:lpstr>How to Deal With Multicollinearity</vt:lpstr>
      <vt:lpstr>Use JMP to Run a Multiple Linear Regression</vt:lpstr>
      <vt:lpstr>Use JMP to Run a Multiple Linear Regression</vt:lpstr>
      <vt:lpstr>Use JMP to Run a Multiple Linear Regression</vt:lpstr>
      <vt:lpstr>Use JMP to Run a Multiple Linear Regression</vt:lpstr>
      <vt:lpstr>Use JMP to Run a Multiple Linear Regression</vt:lpstr>
      <vt:lpstr>Use JMP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JMP to Obtain Prediction &amp; Confidence Interval </vt:lpstr>
      <vt:lpstr>Use JMP to Obtain Prediction &amp; Confidence Interval</vt:lpstr>
      <vt:lpstr>4.2.4 Residuals Analysis</vt:lpstr>
      <vt:lpstr>Remember what Residuals Are?</vt:lpstr>
      <vt:lpstr>Why Perform Residuals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Use JMP to Perform Residual Analysis</vt:lpstr>
      <vt:lpstr>5.0 Control Phase</vt:lpstr>
      <vt:lpstr>Green Belt Training: Control Phase</vt:lpstr>
      <vt:lpstr>5.1 Lean Controls</vt:lpstr>
      <vt:lpstr>Green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Green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JMP to Plot I-MR Charts</vt:lpstr>
      <vt:lpstr>I-MR Charts Diagnosis</vt:lpstr>
      <vt:lpstr>5.2.3 Xbar-R Chart</vt:lpstr>
      <vt:lpstr>Xbar-R Chart</vt:lpstr>
      <vt:lpstr>Xbar Chart Equations</vt:lpstr>
      <vt:lpstr>R Chart Equations</vt:lpstr>
      <vt:lpstr>Use JMP to Plot Xbar-R Charts</vt:lpstr>
      <vt:lpstr>Xbar-R Charts Diagnosis</vt:lpstr>
      <vt:lpstr>5.2.4 U Chart</vt:lpstr>
      <vt:lpstr>Defect vs. Defective</vt:lpstr>
      <vt:lpstr>U Chart</vt:lpstr>
      <vt:lpstr>U Chart Equations</vt:lpstr>
      <vt:lpstr>Use JMP to Plot a U Chart</vt:lpstr>
      <vt:lpstr>U Chart Diagnosis</vt:lpstr>
      <vt:lpstr>5.2.5 P Chart</vt:lpstr>
      <vt:lpstr>P Chart</vt:lpstr>
      <vt:lpstr>P Chart Equations</vt:lpstr>
      <vt:lpstr>Use JMP to Plot a P Chart</vt:lpstr>
      <vt:lpstr>P Chart Diagnosis</vt:lpstr>
      <vt:lpstr>5.2.6 NP Chart</vt:lpstr>
      <vt:lpstr>NP Chart</vt:lpstr>
      <vt:lpstr>NP Chart Equations</vt:lpstr>
      <vt:lpstr>Use JMP to Plot an NP Chart</vt:lpstr>
      <vt:lpstr>NP Chart Diagnosis</vt:lpstr>
      <vt:lpstr>5.2.7 X-S Chart</vt:lpstr>
      <vt:lpstr>X-S Chart</vt:lpstr>
      <vt:lpstr>Xbar Chart Equations</vt:lpstr>
      <vt:lpstr>S Chart Equations</vt:lpstr>
      <vt:lpstr>Use JMP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JMP to Plot a CumSum Chart</vt:lpstr>
      <vt:lpstr>CumSum Chart Diagnosis</vt:lpstr>
      <vt:lpstr>5.2.9 EWMA Chart</vt:lpstr>
      <vt:lpstr>EWMA Chart</vt:lpstr>
      <vt:lpstr>EWMA Chart Equations</vt:lpstr>
      <vt:lpstr>Use JMP to Plot a EWMA Chart</vt:lpstr>
      <vt:lpstr>EWMA Chart Diagnosis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Green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1334</cp:revision>
  <dcterms:created xsi:type="dcterms:W3CDTF">2011-02-21T21:38:10Z</dcterms:created>
  <dcterms:modified xsi:type="dcterms:W3CDTF">2022-12-19T17:19:27Z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y fmtid="{D5CDD505-2E9C-101B-9397-08002B2CF9AE}" pid="7" name="MediaServiceImageTags">
    <vt:lpwstr/>
  </property>
</Properties>
</file>